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theme/themeOverride2.xml" ContentType="application/vnd.openxmlformats-officedocument.themeOverride+xml"/>
  <Override PartName="/ppt/notesSlides/notesSlide2.xml" ContentType="application/vnd.openxmlformats-officedocument.presentationml.notesSl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6.xml" ContentType="application/vnd.openxmlformats-officedocument.themeOverr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heme/themeOverride11.xml" ContentType="application/vnd.openxmlformats-officedocument.themeOverr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heme/themeOverride12.xml" ContentType="application/vnd.openxmlformats-officedocument.themeOverride+xml"/>
  <Override PartName="/ppt/theme/themeOverride13.xml" ContentType="application/vnd.openxmlformats-officedocument.themeOverride+xml"/>
  <Override PartName="/ppt/notesSlides/notesSlide3.xml" ContentType="application/vnd.openxmlformats-officedocument.presentationml.notesSlide+xml"/>
  <Override PartName="/ppt/theme/themeOverride14.xml" ContentType="application/vnd.openxmlformats-officedocument.themeOverride+xml"/>
  <Override PartName="/ppt/notesSlides/notesSlide4.xml" ContentType="application/vnd.openxmlformats-officedocument.presentationml.notesSlide+xml"/>
  <Override PartName="/ppt/theme/themeOverride15.xml" ContentType="application/vnd.openxmlformats-officedocument.themeOverride+xml"/>
  <Override PartName="/ppt/theme/themeOverride16.xml" ContentType="application/vnd.openxmlformats-officedocument.themeOverr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heme/themeOverride17.xml" ContentType="application/vnd.openxmlformats-officedocument.themeOverr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heme/themeOverride18.xml" ContentType="application/vnd.openxmlformats-officedocument.themeOverr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heme/themeOverride19.xml" ContentType="application/vnd.openxmlformats-officedocument.themeOverr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theme/themeOverride20.xml" ContentType="application/vnd.openxmlformats-officedocument.themeOverride+xml"/>
  <Override PartName="/ppt/theme/themeOverride21.xml" ContentType="application/vnd.openxmlformats-officedocument.themeOverride+xml"/>
  <Override PartName="/ppt/theme/themeOverride22.xml" ContentType="application/vnd.openxmlformats-officedocument.themeOverride+xml"/>
  <Override PartName="/ppt/notesSlides/notesSlide5.xml" ContentType="application/vnd.openxmlformats-officedocument.presentationml.notesSlide+xml"/>
  <Override PartName="/ppt/theme/themeOverride23.xml" ContentType="application/vnd.openxmlformats-officedocument.themeOverride+xml"/>
  <Override PartName="/ppt/notesSlides/notesSlide6.xml" ContentType="application/vnd.openxmlformats-officedocument.presentationml.notesSlide+xml"/>
  <Override PartName="/ppt/theme/themeOverride24.xml" ContentType="application/vnd.openxmlformats-officedocument.themeOverride+xml"/>
  <Override PartName="/ppt/theme/themeOverride25.xml" ContentType="application/vnd.openxmlformats-officedocument.themeOverride+xml"/>
  <Override PartName="/ppt/theme/themeOverride26.xml" ContentType="application/vnd.openxmlformats-officedocument.themeOverride+xml"/>
  <Override PartName="/ppt/theme/themeOverride27.xml" ContentType="application/vnd.openxmlformats-officedocument.themeOverr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theme/themeOverride28.xml" ContentType="application/vnd.openxmlformats-officedocument.themeOverride+xml"/>
  <Override PartName="/ppt/theme/themeOverride29.xml" ContentType="application/vnd.openxmlformats-officedocument.themeOverride+xml"/>
  <Override PartName="/ppt/notesSlides/notesSlide7.xml" ContentType="application/vnd.openxmlformats-officedocument.presentationml.notesSlide+xml"/>
  <Override PartName="/ppt/theme/themeOverride30.xml" ContentType="application/vnd.openxmlformats-officedocument.themeOverride+xml"/>
  <Override PartName="/ppt/notesSlides/notesSlide8.xml" ContentType="application/vnd.openxmlformats-officedocument.presentationml.notesSlide+xml"/>
  <Override PartName="/ppt/theme/themeOverride31.xml" ContentType="application/vnd.openxmlformats-officedocument.themeOverride+xml"/>
  <Override PartName="/ppt/theme/themeOverride32.xml" ContentType="application/vnd.openxmlformats-officedocument.themeOverride+xml"/>
  <Override PartName="/ppt/theme/themeOverride33.xml" ContentType="application/vnd.openxmlformats-officedocument.themeOverride+xml"/>
  <Override PartName="/ppt/theme/themeOverride34.xml" ContentType="application/vnd.openxmlformats-officedocument.themeOverride+xml"/>
  <Override PartName="/ppt/theme/themeOverride35.xml" ContentType="application/vnd.openxmlformats-officedocument.themeOverride+xml"/>
  <Override PartName="/ppt/theme/themeOverride36.xml" ContentType="application/vnd.openxmlformats-officedocument.themeOverride+xml"/>
  <Override PartName="/ppt/theme/themeOverride37.xml" ContentType="application/vnd.openxmlformats-officedocument.themeOverride+xml"/>
  <Override PartName="/ppt/theme/themeOverride38.xml" ContentType="application/vnd.openxmlformats-officedocument.themeOverride+xml"/>
  <Override PartName="/ppt/theme/themeOverride39.xml" ContentType="application/vnd.openxmlformats-officedocument.themeOverride+xml"/>
  <Override PartName="/ppt/theme/themeOverride40.xml" ContentType="application/vnd.openxmlformats-officedocument.themeOverride+xml"/>
  <Override PartName="/ppt/theme/themeOverride41.xml" ContentType="application/vnd.openxmlformats-officedocument.themeOverride+xml"/>
  <Override PartName="/ppt/theme/themeOverride42.xml" ContentType="application/vnd.openxmlformats-officedocument.themeOverride+xml"/>
  <Override PartName="/ppt/theme/themeOverride43.xml" ContentType="application/vnd.openxmlformats-officedocument.themeOverride+xml"/>
  <Override PartName="/ppt/theme/themeOverride44.xml" ContentType="application/vnd.openxmlformats-officedocument.themeOverride+xml"/>
  <Override PartName="/ppt/theme/themeOverride45.xml" ContentType="application/vnd.openxmlformats-officedocument.themeOverride+xml"/>
  <Override PartName="/ppt/theme/themeOverride46.xml" ContentType="application/vnd.openxmlformats-officedocument.themeOverride+xml"/>
  <Override PartName="/ppt/theme/themeOverride47.xml" ContentType="application/vnd.openxmlformats-officedocument.themeOverride+xml"/>
  <Override PartName="/ppt/theme/themeOverride48.xml" ContentType="application/vnd.openxmlformats-officedocument.themeOverride+xml"/>
  <Override PartName="/ppt/theme/themeOverride49.xml" ContentType="application/vnd.openxmlformats-officedocument.themeOverride+xml"/>
  <Override PartName="/ppt/theme/themeOverride50.xml" ContentType="application/vnd.openxmlformats-officedocument.themeOverride+xml"/>
  <Override PartName="/ppt/theme/themeOverride51.xml" ContentType="application/vnd.openxmlformats-officedocument.themeOverride+xml"/>
  <Override PartName="/ppt/theme/themeOverride52.xml" ContentType="application/vnd.openxmlformats-officedocument.themeOverride+xml"/>
  <Override PartName="/ppt/theme/themeOverride53.xml" ContentType="application/vnd.openxmlformats-officedocument.themeOverride+xml"/>
  <Override PartName="/ppt/theme/themeOverride54.xml" ContentType="application/vnd.openxmlformats-officedocument.themeOverride+xml"/>
  <Override PartName="/ppt/notesSlides/notesSlide9.xml" ContentType="application/vnd.openxmlformats-officedocument.presentationml.notesSlide+xml"/>
  <Override PartName="/ppt/theme/themeOverride55.xml" ContentType="application/vnd.openxmlformats-officedocument.themeOverride+xml"/>
  <Override PartName="/ppt/notesSlides/notesSlide10.xml" ContentType="application/vnd.openxmlformats-officedocument.presentationml.notesSlide+xml"/>
  <Override PartName="/ppt/theme/themeOverride56.xml" ContentType="application/vnd.openxmlformats-officedocument.themeOverride+xml"/>
  <Override PartName="/ppt/notesSlides/notesSlide11.xml" ContentType="application/vnd.openxmlformats-officedocument.presentationml.notesSlide+xml"/>
  <Override PartName="/ppt/theme/themeOverride57.xml" ContentType="application/vnd.openxmlformats-officedocument.themeOverride+xml"/>
  <Override PartName="/ppt/theme/themeOverride58.xml" ContentType="application/vnd.openxmlformats-officedocument.themeOverride+xml"/>
  <Override PartName="/ppt/theme/themeOverride59.xml" ContentType="application/vnd.openxmlformats-officedocument.themeOverr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theme/themeOverride60.xml" ContentType="application/vnd.openxmlformats-officedocument.themeOverride+xml"/>
  <Override PartName="/ppt/theme/themeOverride61.xml" ContentType="application/vnd.openxmlformats-officedocument.themeOverride+xml"/>
  <Override PartName="/ppt/theme/themeOverride62.xml" ContentType="application/vnd.openxmlformats-officedocument.themeOverride+xml"/>
  <Override PartName="/ppt/theme/themeOverride63.xml" ContentType="application/vnd.openxmlformats-officedocument.themeOverride+xml"/>
  <Override PartName="/ppt/theme/themeOverride64.xml" ContentType="application/vnd.openxmlformats-officedocument.themeOverride+xml"/>
  <Override PartName="/ppt/theme/themeOverride65.xml" ContentType="application/vnd.openxmlformats-officedocument.themeOverride+xml"/>
  <Override PartName="/ppt/theme/themeOverride66.xml" ContentType="application/vnd.openxmlformats-officedocument.themeOverride+xml"/>
  <Override PartName="/ppt/theme/themeOverride67.xml" ContentType="application/vnd.openxmlformats-officedocument.themeOverride+xml"/>
  <Override PartName="/ppt/theme/themeOverride68.xml" ContentType="application/vnd.openxmlformats-officedocument.themeOverride+xml"/>
  <Override PartName="/ppt/theme/themeOverride69.xml" ContentType="application/vnd.openxmlformats-officedocument.themeOverr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theme/themeOverride70.xml" ContentType="application/vnd.openxmlformats-officedocument.themeOverride+xml"/>
  <Override PartName="/ppt/notesSlides/notesSlide12.xml" ContentType="application/vnd.openxmlformats-officedocument.presentationml.notesSlide+xml"/>
  <Override PartName="/ppt/theme/themeOverride71.xml" ContentType="application/vnd.openxmlformats-officedocument.themeOverride+xml"/>
  <Override PartName="/ppt/notesSlides/notesSlide13.xml" ContentType="application/vnd.openxmlformats-officedocument.presentationml.notesSlide+xml"/>
  <Override PartName="/ppt/theme/themeOverride72.xml" ContentType="application/vnd.openxmlformats-officedocument.themeOverride+xml"/>
  <Override PartName="/ppt/notesSlides/notesSlide14.xml" ContentType="application/vnd.openxmlformats-officedocument.presentationml.notesSlide+xml"/>
  <Override PartName="/ppt/theme/themeOverride73.xml" ContentType="application/vnd.openxmlformats-officedocument.themeOverride+xml"/>
  <Override PartName="/ppt/notesSlides/notesSlide15.xml" ContentType="application/vnd.openxmlformats-officedocument.presentationml.notesSlide+xml"/>
  <Override PartName="/ppt/theme/themeOverride74.xml" ContentType="application/vnd.openxmlformats-officedocument.themeOverride+xml"/>
  <Override PartName="/ppt/theme/themeOverride75.xml" ContentType="application/vnd.openxmlformats-officedocument.themeOverride+xml"/>
  <Override PartName="/ppt/theme/themeOverride76.xml" ContentType="application/vnd.openxmlformats-officedocument.themeOverride+xml"/>
  <Override PartName="/ppt/theme/themeOverride77.xml" ContentType="application/vnd.openxmlformats-officedocument.themeOverr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theme/themeOverride78.xml" ContentType="application/vnd.openxmlformats-officedocument.themeOverride+xml"/>
  <Override PartName="/ppt/theme/themeOverride79.xml" ContentType="application/vnd.openxmlformats-officedocument.themeOverride+xml"/>
  <Override PartName="/ppt/theme/themeOverride80.xml" ContentType="application/vnd.openxmlformats-officedocument.themeOverride+xml"/>
  <Override PartName="/ppt/comments/modernComment_16E_609F76E8.xml" ContentType="application/vnd.ms-powerpoint.comments+xml"/>
  <Override PartName="/ppt/theme/themeOverride81.xml" ContentType="application/vnd.openxmlformats-officedocument.themeOverride+xml"/>
  <Override PartName="/ppt/theme/themeOverride82.xml" ContentType="application/vnd.openxmlformats-officedocument.themeOverride+xml"/>
  <Override PartName="/ppt/theme/themeOverride83.xml" ContentType="application/vnd.openxmlformats-officedocument.themeOverr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theme/themeOverride84.xml" ContentType="application/vnd.openxmlformats-officedocument.themeOverr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theme/themeOverride85.xml" ContentType="application/vnd.openxmlformats-officedocument.themeOverr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theme/themeOverride86.xml" ContentType="application/vnd.openxmlformats-officedocument.themeOverride+xml"/>
  <Override PartName="/ppt/theme/themeOverride87.xml" ContentType="application/vnd.openxmlformats-officedocument.themeOverr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theme/themeOverride88.xml" ContentType="application/vnd.openxmlformats-officedocument.themeOverride+xml"/>
  <Override PartName="/ppt/theme/themeOverride89.xml" ContentType="application/vnd.openxmlformats-officedocument.themeOverride+xml"/>
  <Override PartName="/ppt/notesSlides/notesSlide1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97"/>
  </p:notesMasterIdLst>
  <p:handoutMasterIdLst>
    <p:handoutMasterId r:id="rId98"/>
  </p:handoutMasterIdLst>
  <p:sldIdLst>
    <p:sldId id="322" r:id="rId5"/>
    <p:sldId id="265" r:id="rId6"/>
    <p:sldId id="298" r:id="rId7"/>
    <p:sldId id="258" r:id="rId8"/>
    <p:sldId id="259" r:id="rId9"/>
    <p:sldId id="266" r:id="rId10"/>
    <p:sldId id="269" r:id="rId11"/>
    <p:sldId id="267" r:id="rId12"/>
    <p:sldId id="299" r:id="rId13"/>
    <p:sldId id="300" r:id="rId14"/>
    <p:sldId id="268" r:id="rId15"/>
    <p:sldId id="271" r:id="rId16"/>
    <p:sldId id="270" r:id="rId17"/>
    <p:sldId id="272" r:id="rId18"/>
    <p:sldId id="273" r:id="rId19"/>
    <p:sldId id="274" r:id="rId20"/>
    <p:sldId id="275" r:id="rId21"/>
    <p:sldId id="277" r:id="rId22"/>
    <p:sldId id="278" r:id="rId23"/>
    <p:sldId id="279" r:id="rId24"/>
    <p:sldId id="280" r:id="rId25"/>
    <p:sldId id="281" r:id="rId26"/>
    <p:sldId id="306" r:id="rId27"/>
    <p:sldId id="307" r:id="rId28"/>
    <p:sldId id="282" r:id="rId29"/>
    <p:sldId id="284" r:id="rId30"/>
    <p:sldId id="283" r:id="rId31"/>
    <p:sldId id="285" r:id="rId32"/>
    <p:sldId id="286" r:id="rId33"/>
    <p:sldId id="301" r:id="rId34"/>
    <p:sldId id="302" r:id="rId35"/>
    <p:sldId id="303" r:id="rId36"/>
    <p:sldId id="367" r:id="rId37"/>
    <p:sldId id="287" r:id="rId38"/>
    <p:sldId id="288" r:id="rId39"/>
    <p:sldId id="289" r:id="rId40"/>
    <p:sldId id="290" r:id="rId41"/>
    <p:sldId id="308" r:id="rId42"/>
    <p:sldId id="309" r:id="rId43"/>
    <p:sldId id="329" r:id="rId44"/>
    <p:sldId id="344" r:id="rId45"/>
    <p:sldId id="313" r:id="rId46"/>
    <p:sldId id="311" r:id="rId47"/>
    <p:sldId id="341" r:id="rId48"/>
    <p:sldId id="312" r:id="rId49"/>
    <p:sldId id="315" r:id="rId50"/>
    <p:sldId id="316" r:id="rId51"/>
    <p:sldId id="342" r:id="rId52"/>
    <p:sldId id="317" r:id="rId53"/>
    <p:sldId id="318" r:id="rId54"/>
    <p:sldId id="319" r:id="rId55"/>
    <p:sldId id="345" r:id="rId56"/>
    <p:sldId id="346" r:id="rId57"/>
    <p:sldId id="347" r:id="rId58"/>
    <p:sldId id="348" r:id="rId59"/>
    <p:sldId id="324" r:id="rId60"/>
    <p:sldId id="343" r:id="rId61"/>
    <p:sldId id="325" r:id="rId62"/>
    <p:sldId id="326" r:id="rId63"/>
    <p:sldId id="349" r:id="rId64"/>
    <p:sldId id="350" r:id="rId65"/>
    <p:sldId id="351" r:id="rId66"/>
    <p:sldId id="352" r:id="rId67"/>
    <p:sldId id="330" r:id="rId68"/>
    <p:sldId id="331" r:id="rId69"/>
    <p:sldId id="332" r:id="rId70"/>
    <p:sldId id="333" r:id="rId71"/>
    <p:sldId id="334" r:id="rId72"/>
    <p:sldId id="335" r:id="rId73"/>
    <p:sldId id="336" r:id="rId74"/>
    <p:sldId id="337" r:id="rId75"/>
    <p:sldId id="338" r:id="rId76"/>
    <p:sldId id="339" r:id="rId77"/>
    <p:sldId id="340" r:id="rId78"/>
    <p:sldId id="291" r:id="rId79"/>
    <p:sldId id="292" r:id="rId80"/>
    <p:sldId id="293" r:id="rId81"/>
    <p:sldId id="294" r:id="rId82"/>
    <p:sldId id="295" r:id="rId83"/>
    <p:sldId id="361" r:id="rId84"/>
    <p:sldId id="363" r:id="rId85"/>
    <p:sldId id="366" r:id="rId86"/>
    <p:sldId id="365" r:id="rId87"/>
    <p:sldId id="354" r:id="rId88"/>
    <p:sldId id="356" r:id="rId89"/>
    <p:sldId id="358" r:id="rId90"/>
    <p:sldId id="357" r:id="rId91"/>
    <p:sldId id="359" r:id="rId92"/>
    <p:sldId id="360" r:id="rId93"/>
    <p:sldId id="364" r:id="rId94"/>
    <p:sldId id="304" r:id="rId95"/>
    <p:sldId id="310" r:id="rId96"/>
  </p:sldIdLst>
  <p:sldSz cx="12192000" cy="6858000"/>
  <p:notesSz cx="6858000" cy="9144000"/>
  <p:defaultTextStyle>
    <a:defPPr rtl="0">
      <a:defRPr lang="pt-BR"/>
    </a:defPPr>
    <a:lvl1pPr marL="0" algn="l" defTabSz="914400" rtl="0" eaLnBrk="1" latinLnBrk="0" hangingPunct="1">
      <a:defRPr lang="pt-BR" sz="1800" kern="1200">
        <a:solidFill>
          <a:schemeClr val="tx1"/>
        </a:solidFill>
        <a:latin typeface="+mn-lt"/>
        <a:ea typeface="+mn-ea"/>
        <a:cs typeface="+mn-cs"/>
      </a:defRPr>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C515ECCB-5227-A187-F389-659D14A7CDAD}" name="Paola Arantes" initials="PA" userId="S::paola.arantes@tdregulatorysolutions.com.br::967c68a4-7b90-4597-aa4d-4fc4c1802fc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696B"/>
    <a:srgbClr val="FFFFFF"/>
    <a:srgbClr val="95B8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E3FDE45-AF77-4B5C-9715-49D594BDF05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248" autoAdjust="0"/>
    <p:restoredTop sz="95388" autoAdjust="0"/>
  </p:normalViewPr>
  <p:slideViewPr>
    <p:cSldViewPr snapToGrid="0">
      <p:cViewPr varScale="1">
        <p:scale>
          <a:sx n="60" d="100"/>
          <a:sy n="60" d="100"/>
        </p:scale>
        <p:origin x="860" y="48"/>
      </p:cViewPr>
      <p:guideLst/>
    </p:cSldViewPr>
  </p:slideViewPr>
  <p:outlineViewPr>
    <p:cViewPr>
      <p:scale>
        <a:sx n="33" d="100"/>
        <a:sy n="33" d="100"/>
      </p:scale>
      <p:origin x="0" y="-7776"/>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90" d="100"/>
          <a:sy n="90" d="100"/>
        </p:scale>
        <p:origin x="3774" y="33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tableStyles" Target="tableStyles.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microsoft.com/office/2018/10/relationships/authors" Targe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handoutMaster" Target="handoutMasters/handoutMaster1.xml"/><Relationship Id="rId3" Type="http://schemas.openxmlformats.org/officeDocument/2006/relationships/customXml" Target="../customXml/item3.xml"/></Relationships>
</file>

<file path=ppt/comments/modernComment_16E_609F76E8.xml><?xml version="1.0" encoding="utf-8"?>
<p188:cmLst xmlns:a="http://schemas.openxmlformats.org/drawingml/2006/main" xmlns:r="http://schemas.openxmlformats.org/officeDocument/2006/relationships" xmlns:p188="http://schemas.microsoft.com/office/powerpoint/2018/8/main">
  <p188:cm id="{20407264-3E89-4E73-9DA1-E5924E94ED26}" authorId="{C515ECCB-5227-A187-F389-659D14A7CDAD}" created="2026-05-24T01:57:08.949">
    <ac:deMkLst xmlns:ac="http://schemas.microsoft.com/office/drawing/2013/main/command">
      <pc:docMk xmlns:pc="http://schemas.microsoft.com/office/powerpoint/2013/main/command"/>
      <pc:sldMk xmlns:pc="http://schemas.microsoft.com/office/powerpoint/2013/main/command" cId="1621063400" sldId="366"/>
      <ac:spMk id="2" creationId="{9B85BF49-FC26-0E43-19D8-AEDB4904FC02}"/>
    </ac:deMkLst>
    <p188:txBody>
      <a:bodyPr/>
      <a:lstStyle/>
      <a:p>
        <a:r>
          <a:rPr lang="pt-BR"/>
          <a:t>Esse guia é muito técnico, achei complicado para explicar disso na apresentação. Coloquei esse exemplo que está na página 20 do GUIA. Veja o que acha.</a:t>
        </a:r>
      </a:p>
    </p188:txBody>
  </p188:cm>
</p188:cmLst>
</file>

<file path=ppt/diagrams/_rels/data13.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36.svg"/><Relationship Id="rId7" Type="http://schemas.openxmlformats.org/officeDocument/2006/relationships/image" Target="../media/image40.svg"/><Relationship Id="rId2" Type="http://schemas.openxmlformats.org/officeDocument/2006/relationships/image" Target="../media/image35.svg"/><Relationship Id="rId1" Type="http://schemas.openxmlformats.org/officeDocument/2006/relationships/image" Target="../media/image34.svg"/><Relationship Id="rId6" Type="http://schemas.openxmlformats.org/officeDocument/2006/relationships/image" Target="../media/image39.svg"/><Relationship Id="rId5" Type="http://schemas.openxmlformats.org/officeDocument/2006/relationships/image" Target="../media/image38.svg"/><Relationship Id="rId4" Type="http://schemas.openxmlformats.org/officeDocument/2006/relationships/image" Target="../media/image37.svg"/></Relationships>
</file>

<file path=ppt/diagrams/_rels/data16.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8.svg"/><Relationship Id="rId1" Type="http://schemas.openxmlformats.org/officeDocument/2006/relationships/image" Target="../media/image35.svg"/><Relationship Id="rId4" Type="http://schemas.openxmlformats.org/officeDocument/2006/relationships/image" Target="../media/image39.svg"/></Relationships>
</file>

<file path=ppt/diagrams/_rels/drawing13.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36.svg"/><Relationship Id="rId7" Type="http://schemas.openxmlformats.org/officeDocument/2006/relationships/image" Target="../media/image40.svg"/><Relationship Id="rId2" Type="http://schemas.openxmlformats.org/officeDocument/2006/relationships/image" Target="../media/image35.svg"/><Relationship Id="rId1" Type="http://schemas.openxmlformats.org/officeDocument/2006/relationships/image" Target="../media/image34.svg"/><Relationship Id="rId6" Type="http://schemas.openxmlformats.org/officeDocument/2006/relationships/image" Target="../media/image39.svg"/><Relationship Id="rId5" Type="http://schemas.openxmlformats.org/officeDocument/2006/relationships/image" Target="../media/image38.svg"/><Relationship Id="rId4" Type="http://schemas.openxmlformats.org/officeDocument/2006/relationships/image" Target="../media/image37.svg"/></Relationships>
</file>

<file path=ppt/diagrams/_rels/drawing16.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8.svg"/><Relationship Id="rId1" Type="http://schemas.openxmlformats.org/officeDocument/2006/relationships/image" Target="../media/image35.svg"/><Relationship Id="rId4" Type="http://schemas.openxmlformats.org/officeDocument/2006/relationships/image" Target="../media/image39.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51BE16-4B20-4D28-9852-FD4A042C5BAD}" type="doc">
      <dgm:prSet loTypeId="urn:microsoft.com/office/officeart/2008/layout/VerticalCurvedList" loCatId="list" qsTypeId="urn:microsoft.com/office/officeart/2005/8/quickstyle/simple4" qsCatId="simple" csTypeId="urn:microsoft.com/office/officeart/2005/8/colors/colorful5" csCatId="colorful" phldr="1"/>
      <dgm:spPr/>
      <dgm:t>
        <a:bodyPr/>
        <a:lstStyle/>
        <a:p>
          <a:endParaRPr lang="pt-BR"/>
        </a:p>
      </dgm:t>
    </dgm:pt>
    <dgm:pt modelId="{B86BC608-3083-4753-8372-10A8CF421D09}">
      <dgm:prSet phldrT="[Texto]"/>
      <dgm:spPr>
        <a:solidFill>
          <a:srgbClr val="58696B"/>
        </a:solidFill>
      </dgm:spPr>
      <dgm:t>
        <a:bodyPr/>
        <a:lstStyle/>
        <a:p>
          <a:pPr>
            <a:buFont typeface="Arial" panose="020B0604020202020204" pitchFamily="34" charset="0"/>
            <a:buChar char="•"/>
          </a:pPr>
          <a:r>
            <a:rPr lang="pt-BR" dirty="0"/>
            <a:t>IFA é o coração do medicamento.</a:t>
          </a:r>
        </a:p>
      </dgm:t>
    </dgm:pt>
    <dgm:pt modelId="{7CEC90BA-9941-40CD-BB1F-D1E9A815E592}" type="parTrans" cxnId="{1622756B-B7BA-4465-91AF-1DD601042E5B}">
      <dgm:prSet/>
      <dgm:spPr/>
      <dgm:t>
        <a:bodyPr/>
        <a:lstStyle/>
        <a:p>
          <a:endParaRPr lang="pt-BR"/>
        </a:p>
      </dgm:t>
    </dgm:pt>
    <dgm:pt modelId="{652EEF3A-1CFE-43D5-A139-59AFC5276284}" type="sibTrans" cxnId="{1622756B-B7BA-4465-91AF-1DD601042E5B}">
      <dgm:prSet/>
      <dgm:spPr/>
      <dgm:t>
        <a:bodyPr/>
        <a:lstStyle/>
        <a:p>
          <a:endParaRPr lang="pt-BR"/>
        </a:p>
      </dgm:t>
    </dgm:pt>
    <dgm:pt modelId="{9160CA89-4106-4E0A-9F24-74F92A940C2F}">
      <dgm:prSet phldrT="[Texto]"/>
      <dgm:spPr>
        <a:solidFill>
          <a:schemeClr val="accent3">
            <a:lumMod val="50000"/>
          </a:schemeClr>
        </a:solidFill>
      </dgm:spPr>
      <dgm:t>
        <a:bodyPr/>
        <a:lstStyle/>
        <a:p>
          <a:pPr>
            <a:buFont typeface="Arial" panose="020B0604020202020204" pitchFamily="34" charset="0"/>
            <a:buChar char="•"/>
          </a:pPr>
          <a:r>
            <a:rPr lang="pt-BR" dirty="0"/>
            <a:t>Qualidade, segurança e eficácia do medicamento desde a origem.</a:t>
          </a:r>
        </a:p>
      </dgm:t>
    </dgm:pt>
    <dgm:pt modelId="{656A40FF-3942-47F5-A660-5EE06A30BA59}" type="parTrans" cxnId="{2BCCE509-F093-419B-8673-5693EEAE3FAC}">
      <dgm:prSet/>
      <dgm:spPr/>
      <dgm:t>
        <a:bodyPr/>
        <a:lstStyle/>
        <a:p>
          <a:endParaRPr lang="pt-BR"/>
        </a:p>
      </dgm:t>
    </dgm:pt>
    <dgm:pt modelId="{B6B15A58-2886-4CCE-902D-9A93C73360C7}" type="sibTrans" cxnId="{2BCCE509-F093-419B-8673-5693EEAE3FAC}">
      <dgm:prSet/>
      <dgm:spPr/>
      <dgm:t>
        <a:bodyPr/>
        <a:lstStyle/>
        <a:p>
          <a:endParaRPr lang="pt-BR"/>
        </a:p>
      </dgm:t>
    </dgm:pt>
    <dgm:pt modelId="{569403F8-F52B-4BB0-8EC3-77FA97538E33}">
      <dgm:prSet phldrT="[Texto]"/>
      <dgm:spPr>
        <a:solidFill>
          <a:schemeClr val="accent3">
            <a:lumMod val="75000"/>
          </a:schemeClr>
        </a:solidFill>
      </dgm:spPr>
      <dgm:t>
        <a:bodyPr/>
        <a:lstStyle/>
        <a:p>
          <a:pPr>
            <a:buFont typeface="Arial" panose="020B0604020202020204" pitchFamily="34" charset="0"/>
            <a:buChar char="•"/>
          </a:pPr>
          <a:r>
            <a:rPr lang="pt-BR" dirty="0"/>
            <a:t>Impacto mercadológico - competitividade / demanda / custos / concorrência.</a:t>
          </a:r>
        </a:p>
      </dgm:t>
    </dgm:pt>
    <dgm:pt modelId="{F4033C42-2B12-4B53-9BE7-865D5DF829CC}" type="parTrans" cxnId="{49FA8CE6-213F-4F0E-9603-6EF063A587D7}">
      <dgm:prSet/>
      <dgm:spPr/>
      <dgm:t>
        <a:bodyPr/>
        <a:lstStyle/>
        <a:p>
          <a:endParaRPr lang="pt-BR"/>
        </a:p>
      </dgm:t>
    </dgm:pt>
    <dgm:pt modelId="{263AC521-10A1-4E99-8ED0-9F8E95EE1B44}" type="sibTrans" cxnId="{49FA8CE6-213F-4F0E-9603-6EF063A587D7}">
      <dgm:prSet/>
      <dgm:spPr/>
      <dgm:t>
        <a:bodyPr/>
        <a:lstStyle/>
        <a:p>
          <a:endParaRPr lang="pt-BR"/>
        </a:p>
      </dgm:t>
    </dgm:pt>
    <dgm:pt modelId="{9A78D264-A13D-4EB7-8C9B-46DBC8DD6A2F}" type="pres">
      <dgm:prSet presAssocID="{2951BE16-4B20-4D28-9852-FD4A042C5BAD}" presName="Name0" presStyleCnt="0">
        <dgm:presLayoutVars>
          <dgm:chMax val="7"/>
          <dgm:chPref val="7"/>
          <dgm:dir/>
        </dgm:presLayoutVars>
      </dgm:prSet>
      <dgm:spPr/>
    </dgm:pt>
    <dgm:pt modelId="{797F1153-4D31-4442-8861-9EEC68838649}" type="pres">
      <dgm:prSet presAssocID="{2951BE16-4B20-4D28-9852-FD4A042C5BAD}" presName="Name1" presStyleCnt="0"/>
      <dgm:spPr/>
    </dgm:pt>
    <dgm:pt modelId="{81B25F7F-7E5D-410E-ADA7-BD664E7438D0}" type="pres">
      <dgm:prSet presAssocID="{2951BE16-4B20-4D28-9852-FD4A042C5BAD}" presName="cycle" presStyleCnt="0"/>
      <dgm:spPr/>
    </dgm:pt>
    <dgm:pt modelId="{D2EF9790-9FC3-4068-8827-4590778F01DA}" type="pres">
      <dgm:prSet presAssocID="{2951BE16-4B20-4D28-9852-FD4A042C5BAD}" presName="srcNode" presStyleLbl="node1" presStyleIdx="0" presStyleCnt="3"/>
      <dgm:spPr/>
    </dgm:pt>
    <dgm:pt modelId="{BD17FC38-829C-4F29-9E34-7ADFD1CA22D0}" type="pres">
      <dgm:prSet presAssocID="{2951BE16-4B20-4D28-9852-FD4A042C5BAD}" presName="conn" presStyleLbl="parChTrans1D2" presStyleIdx="0" presStyleCnt="1"/>
      <dgm:spPr/>
    </dgm:pt>
    <dgm:pt modelId="{DAB17819-3769-43C3-BB3C-6AAECED0E22F}" type="pres">
      <dgm:prSet presAssocID="{2951BE16-4B20-4D28-9852-FD4A042C5BAD}" presName="extraNode" presStyleLbl="node1" presStyleIdx="0" presStyleCnt="3"/>
      <dgm:spPr/>
    </dgm:pt>
    <dgm:pt modelId="{777B09B3-822F-498F-B35D-5BD980F44B67}" type="pres">
      <dgm:prSet presAssocID="{2951BE16-4B20-4D28-9852-FD4A042C5BAD}" presName="dstNode" presStyleLbl="node1" presStyleIdx="0" presStyleCnt="3"/>
      <dgm:spPr/>
    </dgm:pt>
    <dgm:pt modelId="{3C0B8789-ACED-41AC-88C6-58F797908227}" type="pres">
      <dgm:prSet presAssocID="{B86BC608-3083-4753-8372-10A8CF421D09}" presName="text_1" presStyleLbl="node1" presStyleIdx="0" presStyleCnt="3">
        <dgm:presLayoutVars>
          <dgm:bulletEnabled val="1"/>
        </dgm:presLayoutVars>
      </dgm:prSet>
      <dgm:spPr/>
    </dgm:pt>
    <dgm:pt modelId="{C0B1DA51-83F5-49FF-A9AE-984A66BBB098}" type="pres">
      <dgm:prSet presAssocID="{B86BC608-3083-4753-8372-10A8CF421D09}" presName="accent_1" presStyleCnt="0"/>
      <dgm:spPr/>
    </dgm:pt>
    <dgm:pt modelId="{1ECD5BC9-D940-46EC-BA08-AFFB1045BCB2}" type="pres">
      <dgm:prSet presAssocID="{B86BC608-3083-4753-8372-10A8CF421D09}" presName="accentRepeatNode" presStyleLbl="solidFgAcc1" presStyleIdx="0" presStyleCnt="3"/>
      <dgm:spPr/>
    </dgm:pt>
    <dgm:pt modelId="{E6EC563E-8A14-4AC8-9F42-3D330FC5811F}" type="pres">
      <dgm:prSet presAssocID="{9160CA89-4106-4E0A-9F24-74F92A940C2F}" presName="text_2" presStyleLbl="node1" presStyleIdx="1" presStyleCnt="3">
        <dgm:presLayoutVars>
          <dgm:bulletEnabled val="1"/>
        </dgm:presLayoutVars>
      </dgm:prSet>
      <dgm:spPr/>
    </dgm:pt>
    <dgm:pt modelId="{B82FED1F-AECE-4BF8-804B-571F30522386}" type="pres">
      <dgm:prSet presAssocID="{9160CA89-4106-4E0A-9F24-74F92A940C2F}" presName="accent_2" presStyleCnt="0"/>
      <dgm:spPr/>
    </dgm:pt>
    <dgm:pt modelId="{73B1C968-DAB0-4695-A8F0-9A61322CE422}" type="pres">
      <dgm:prSet presAssocID="{9160CA89-4106-4E0A-9F24-74F92A940C2F}" presName="accentRepeatNode" presStyleLbl="solidFgAcc1" presStyleIdx="1" presStyleCnt="3"/>
      <dgm:spPr/>
    </dgm:pt>
    <dgm:pt modelId="{F17BA053-4103-4248-A7E7-FB0C551C17F9}" type="pres">
      <dgm:prSet presAssocID="{569403F8-F52B-4BB0-8EC3-77FA97538E33}" presName="text_3" presStyleLbl="node1" presStyleIdx="2" presStyleCnt="3">
        <dgm:presLayoutVars>
          <dgm:bulletEnabled val="1"/>
        </dgm:presLayoutVars>
      </dgm:prSet>
      <dgm:spPr/>
    </dgm:pt>
    <dgm:pt modelId="{9BDB1A64-5D4E-48A2-BFDA-448C4E1F42FE}" type="pres">
      <dgm:prSet presAssocID="{569403F8-F52B-4BB0-8EC3-77FA97538E33}" presName="accent_3" presStyleCnt="0"/>
      <dgm:spPr/>
    </dgm:pt>
    <dgm:pt modelId="{4084BB35-3DA3-4285-951A-46AD8160DE33}" type="pres">
      <dgm:prSet presAssocID="{569403F8-F52B-4BB0-8EC3-77FA97538E33}" presName="accentRepeatNode" presStyleLbl="solidFgAcc1" presStyleIdx="2" presStyleCnt="3"/>
      <dgm:spPr/>
    </dgm:pt>
  </dgm:ptLst>
  <dgm:cxnLst>
    <dgm:cxn modelId="{16446F02-C1FE-48C0-B546-EFC369EA709F}" type="presOf" srcId="{9160CA89-4106-4E0A-9F24-74F92A940C2F}" destId="{E6EC563E-8A14-4AC8-9F42-3D330FC5811F}" srcOrd="0" destOrd="0" presId="urn:microsoft.com/office/officeart/2008/layout/VerticalCurvedList"/>
    <dgm:cxn modelId="{2BCCE509-F093-419B-8673-5693EEAE3FAC}" srcId="{2951BE16-4B20-4D28-9852-FD4A042C5BAD}" destId="{9160CA89-4106-4E0A-9F24-74F92A940C2F}" srcOrd="1" destOrd="0" parTransId="{656A40FF-3942-47F5-A660-5EE06A30BA59}" sibTransId="{B6B15A58-2886-4CCE-902D-9A93C73360C7}"/>
    <dgm:cxn modelId="{F9D3BB46-F638-4085-B0C2-0672AC20242E}" type="presOf" srcId="{B86BC608-3083-4753-8372-10A8CF421D09}" destId="{3C0B8789-ACED-41AC-88C6-58F797908227}" srcOrd="0" destOrd="0" presId="urn:microsoft.com/office/officeart/2008/layout/VerticalCurvedList"/>
    <dgm:cxn modelId="{1622756B-B7BA-4465-91AF-1DD601042E5B}" srcId="{2951BE16-4B20-4D28-9852-FD4A042C5BAD}" destId="{B86BC608-3083-4753-8372-10A8CF421D09}" srcOrd="0" destOrd="0" parTransId="{7CEC90BA-9941-40CD-BB1F-D1E9A815E592}" sibTransId="{652EEF3A-1CFE-43D5-A139-59AFC5276284}"/>
    <dgm:cxn modelId="{77C7E07D-8E24-44D1-B007-033C16E90224}" type="presOf" srcId="{569403F8-F52B-4BB0-8EC3-77FA97538E33}" destId="{F17BA053-4103-4248-A7E7-FB0C551C17F9}" srcOrd="0" destOrd="0" presId="urn:microsoft.com/office/officeart/2008/layout/VerticalCurvedList"/>
    <dgm:cxn modelId="{68AC9783-C8AB-47D7-B552-C61B7D3544A1}" type="presOf" srcId="{652EEF3A-1CFE-43D5-A139-59AFC5276284}" destId="{BD17FC38-829C-4F29-9E34-7ADFD1CA22D0}" srcOrd="0" destOrd="0" presId="urn:microsoft.com/office/officeart/2008/layout/VerticalCurvedList"/>
    <dgm:cxn modelId="{10E6768C-0F4D-44D4-BF70-8F1798F88706}" type="presOf" srcId="{2951BE16-4B20-4D28-9852-FD4A042C5BAD}" destId="{9A78D264-A13D-4EB7-8C9B-46DBC8DD6A2F}" srcOrd="0" destOrd="0" presId="urn:microsoft.com/office/officeart/2008/layout/VerticalCurvedList"/>
    <dgm:cxn modelId="{49FA8CE6-213F-4F0E-9603-6EF063A587D7}" srcId="{2951BE16-4B20-4D28-9852-FD4A042C5BAD}" destId="{569403F8-F52B-4BB0-8EC3-77FA97538E33}" srcOrd="2" destOrd="0" parTransId="{F4033C42-2B12-4B53-9BE7-865D5DF829CC}" sibTransId="{263AC521-10A1-4E99-8ED0-9F8E95EE1B44}"/>
    <dgm:cxn modelId="{A1C56F1A-5314-4310-8DEF-713BCF107F5B}" type="presParOf" srcId="{9A78D264-A13D-4EB7-8C9B-46DBC8DD6A2F}" destId="{797F1153-4D31-4442-8861-9EEC68838649}" srcOrd="0" destOrd="0" presId="urn:microsoft.com/office/officeart/2008/layout/VerticalCurvedList"/>
    <dgm:cxn modelId="{1CA02F37-78E2-4DD3-B887-84558D88E698}" type="presParOf" srcId="{797F1153-4D31-4442-8861-9EEC68838649}" destId="{81B25F7F-7E5D-410E-ADA7-BD664E7438D0}" srcOrd="0" destOrd="0" presId="urn:microsoft.com/office/officeart/2008/layout/VerticalCurvedList"/>
    <dgm:cxn modelId="{F160A421-E55B-4684-A45C-A653452D0ED7}" type="presParOf" srcId="{81B25F7F-7E5D-410E-ADA7-BD664E7438D0}" destId="{D2EF9790-9FC3-4068-8827-4590778F01DA}" srcOrd="0" destOrd="0" presId="urn:microsoft.com/office/officeart/2008/layout/VerticalCurvedList"/>
    <dgm:cxn modelId="{326F62FA-732F-4971-BFFA-1D888E0A784C}" type="presParOf" srcId="{81B25F7F-7E5D-410E-ADA7-BD664E7438D0}" destId="{BD17FC38-829C-4F29-9E34-7ADFD1CA22D0}" srcOrd="1" destOrd="0" presId="urn:microsoft.com/office/officeart/2008/layout/VerticalCurvedList"/>
    <dgm:cxn modelId="{64591DE5-A957-4935-BEAF-8C0B4AA69C9B}" type="presParOf" srcId="{81B25F7F-7E5D-410E-ADA7-BD664E7438D0}" destId="{DAB17819-3769-43C3-BB3C-6AAECED0E22F}" srcOrd="2" destOrd="0" presId="urn:microsoft.com/office/officeart/2008/layout/VerticalCurvedList"/>
    <dgm:cxn modelId="{929C026F-212C-4D5C-8478-2A66954321DE}" type="presParOf" srcId="{81B25F7F-7E5D-410E-ADA7-BD664E7438D0}" destId="{777B09B3-822F-498F-B35D-5BD980F44B67}" srcOrd="3" destOrd="0" presId="urn:microsoft.com/office/officeart/2008/layout/VerticalCurvedList"/>
    <dgm:cxn modelId="{27BC149F-756F-48E6-949C-13C293EF994C}" type="presParOf" srcId="{797F1153-4D31-4442-8861-9EEC68838649}" destId="{3C0B8789-ACED-41AC-88C6-58F797908227}" srcOrd="1" destOrd="0" presId="urn:microsoft.com/office/officeart/2008/layout/VerticalCurvedList"/>
    <dgm:cxn modelId="{A665BCFA-228D-4731-B0AB-1D0331F7B810}" type="presParOf" srcId="{797F1153-4D31-4442-8861-9EEC68838649}" destId="{C0B1DA51-83F5-49FF-A9AE-984A66BBB098}" srcOrd="2" destOrd="0" presId="urn:microsoft.com/office/officeart/2008/layout/VerticalCurvedList"/>
    <dgm:cxn modelId="{0F4C9F57-BA0B-4294-8492-5013E46A4ED5}" type="presParOf" srcId="{C0B1DA51-83F5-49FF-A9AE-984A66BBB098}" destId="{1ECD5BC9-D940-46EC-BA08-AFFB1045BCB2}" srcOrd="0" destOrd="0" presId="urn:microsoft.com/office/officeart/2008/layout/VerticalCurvedList"/>
    <dgm:cxn modelId="{189C1FA1-29D8-4D18-9969-C5E4F7958044}" type="presParOf" srcId="{797F1153-4D31-4442-8861-9EEC68838649}" destId="{E6EC563E-8A14-4AC8-9F42-3D330FC5811F}" srcOrd="3" destOrd="0" presId="urn:microsoft.com/office/officeart/2008/layout/VerticalCurvedList"/>
    <dgm:cxn modelId="{CED366AF-DB7C-476E-B79F-42E511F925D2}" type="presParOf" srcId="{797F1153-4D31-4442-8861-9EEC68838649}" destId="{B82FED1F-AECE-4BF8-804B-571F30522386}" srcOrd="4" destOrd="0" presId="urn:microsoft.com/office/officeart/2008/layout/VerticalCurvedList"/>
    <dgm:cxn modelId="{2819034B-95FC-4FBD-99B8-F08B8A336D78}" type="presParOf" srcId="{B82FED1F-AECE-4BF8-804B-571F30522386}" destId="{73B1C968-DAB0-4695-A8F0-9A61322CE422}" srcOrd="0" destOrd="0" presId="urn:microsoft.com/office/officeart/2008/layout/VerticalCurvedList"/>
    <dgm:cxn modelId="{5CAB9746-F8EF-4FD1-A381-DDAD36651276}" type="presParOf" srcId="{797F1153-4D31-4442-8861-9EEC68838649}" destId="{F17BA053-4103-4248-A7E7-FB0C551C17F9}" srcOrd="5" destOrd="0" presId="urn:microsoft.com/office/officeart/2008/layout/VerticalCurvedList"/>
    <dgm:cxn modelId="{CF970242-DA4F-4E8B-B9AF-DC07D9614F65}" type="presParOf" srcId="{797F1153-4D31-4442-8861-9EEC68838649}" destId="{9BDB1A64-5D4E-48A2-BFDA-448C4E1F42FE}" srcOrd="6" destOrd="0" presId="urn:microsoft.com/office/officeart/2008/layout/VerticalCurvedList"/>
    <dgm:cxn modelId="{0CA14389-8157-40EE-B624-3BF198D13A7A}" type="presParOf" srcId="{9BDB1A64-5D4E-48A2-BFDA-448C4E1F42FE}" destId="{4084BB35-3DA3-4285-951A-46AD8160DE33}"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C2C0442-4E50-4520-B9A6-5615154B7D3D}" type="doc">
      <dgm:prSet loTypeId="urn:microsoft.com/office/officeart/2005/8/layout/vList2" loCatId="list" qsTypeId="urn:microsoft.com/office/officeart/2005/8/quickstyle/simple4" qsCatId="simple" csTypeId="urn:microsoft.com/office/officeart/2005/8/colors/accent1_5" csCatId="accent1" phldr="1"/>
      <dgm:spPr/>
      <dgm:t>
        <a:bodyPr/>
        <a:lstStyle/>
        <a:p>
          <a:endParaRPr lang="pt-BR"/>
        </a:p>
      </dgm:t>
    </dgm:pt>
    <dgm:pt modelId="{376CB1A4-B7F6-4952-977E-5E7837CFFC18}">
      <dgm:prSet phldrT="[Texto]"/>
      <dgm:spPr/>
      <dgm:t>
        <a:bodyPr/>
        <a:lstStyle/>
        <a:p>
          <a:pPr algn="ctr"/>
          <a:r>
            <a:rPr lang="pt-BR" dirty="0"/>
            <a:t>Conteúdo da CADIFA</a:t>
          </a:r>
        </a:p>
      </dgm:t>
    </dgm:pt>
    <dgm:pt modelId="{7485EC2B-48E5-41B4-BD82-106E08E76A1C}" type="parTrans" cxnId="{02A66F71-CAFF-4CA9-88D8-99F54CEA9ACB}">
      <dgm:prSet/>
      <dgm:spPr/>
      <dgm:t>
        <a:bodyPr/>
        <a:lstStyle/>
        <a:p>
          <a:endParaRPr lang="pt-BR"/>
        </a:p>
      </dgm:t>
    </dgm:pt>
    <dgm:pt modelId="{34B299BF-FD37-4597-9102-39EB83CD1DDE}" type="sibTrans" cxnId="{02A66F71-CAFF-4CA9-88D8-99F54CEA9ACB}">
      <dgm:prSet/>
      <dgm:spPr/>
      <dgm:t>
        <a:bodyPr/>
        <a:lstStyle/>
        <a:p>
          <a:endParaRPr lang="pt-BR"/>
        </a:p>
      </dgm:t>
    </dgm:pt>
    <dgm:pt modelId="{A61C1EBA-AA55-4521-8DE4-CF65FDA9C33A}">
      <dgm:prSet phldrT="[Texto]" custT="1"/>
      <dgm:spPr/>
      <dgm:t>
        <a:bodyPr/>
        <a:lstStyle/>
        <a:p>
          <a:r>
            <a:rPr lang="pt-BR" sz="1400" kern="1200" dirty="0">
              <a:solidFill>
                <a:srgbClr val="58696B"/>
              </a:solidFill>
              <a:latin typeface="+mj-lt"/>
              <a:ea typeface="+mj-ea"/>
              <a:cs typeface="+mj-cs"/>
            </a:rPr>
            <a:t>Número e data de emissão da CADIFA;</a:t>
          </a:r>
        </a:p>
      </dgm:t>
    </dgm:pt>
    <dgm:pt modelId="{ACD70D87-EFD2-4C69-83E9-BE7BB9B16A43}" type="parTrans" cxnId="{6EF265F0-4440-4F54-80B8-8E8D59DEB125}">
      <dgm:prSet/>
      <dgm:spPr/>
      <dgm:t>
        <a:bodyPr/>
        <a:lstStyle/>
        <a:p>
          <a:endParaRPr lang="pt-BR"/>
        </a:p>
      </dgm:t>
    </dgm:pt>
    <dgm:pt modelId="{DBE4EA84-2627-41BE-AF2F-B740145FAE74}" type="sibTrans" cxnId="{6EF265F0-4440-4F54-80B8-8E8D59DEB125}">
      <dgm:prSet/>
      <dgm:spPr/>
      <dgm:t>
        <a:bodyPr/>
        <a:lstStyle/>
        <a:p>
          <a:endParaRPr lang="pt-BR"/>
        </a:p>
      </dgm:t>
    </dgm:pt>
    <dgm:pt modelId="{FFFABA64-7ABA-4003-86B8-E1BE425FD745}">
      <dgm:prSet phldrT="[Texto]" custT="1"/>
      <dgm:spPr/>
      <dgm:t>
        <a:bodyPr/>
        <a:lstStyle/>
        <a:p>
          <a:r>
            <a:rPr lang="pt-BR" sz="1400" kern="1200" dirty="0">
              <a:solidFill>
                <a:srgbClr val="58696B"/>
              </a:solidFill>
              <a:latin typeface="+mj-lt"/>
              <a:ea typeface="+mj-ea"/>
              <a:cs typeface="+mj-cs"/>
            </a:rPr>
            <a:t>Nome e número de DCB e de CAS do IFA;</a:t>
          </a:r>
        </a:p>
      </dgm:t>
    </dgm:pt>
    <dgm:pt modelId="{05AE97A0-B4A8-49A7-9333-A747979E9DAF}" type="parTrans" cxnId="{1A2C9938-E65A-4B27-904F-2C95AD6A9D3A}">
      <dgm:prSet/>
      <dgm:spPr/>
      <dgm:t>
        <a:bodyPr/>
        <a:lstStyle/>
        <a:p>
          <a:endParaRPr lang="pt-BR"/>
        </a:p>
      </dgm:t>
    </dgm:pt>
    <dgm:pt modelId="{3215644D-E062-454F-89F0-E3FBD0CDFD38}" type="sibTrans" cxnId="{1A2C9938-E65A-4B27-904F-2C95AD6A9D3A}">
      <dgm:prSet/>
      <dgm:spPr/>
      <dgm:t>
        <a:bodyPr/>
        <a:lstStyle/>
        <a:p>
          <a:endParaRPr lang="pt-BR"/>
        </a:p>
      </dgm:t>
    </dgm:pt>
    <dgm:pt modelId="{847E1CAE-E720-4612-84E5-AE63C965421A}">
      <dgm:prSet phldrT="[Texto]" custT="1"/>
      <dgm:spPr/>
      <dgm:t>
        <a:bodyPr/>
        <a:lstStyle/>
        <a:p>
          <a:r>
            <a:rPr lang="pt-BR" sz="1400" kern="1200" dirty="0">
              <a:solidFill>
                <a:srgbClr val="58696B"/>
              </a:solidFill>
              <a:latin typeface="+mj-lt"/>
              <a:ea typeface="+mj-ea"/>
              <a:cs typeface="+mj-cs"/>
            </a:rPr>
            <a:t>Razão social e endereço do detentor do DIFA;</a:t>
          </a:r>
        </a:p>
      </dgm:t>
    </dgm:pt>
    <dgm:pt modelId="{DB96FB38-2B53-4CA3-93DD-1A5D1FB6C4E3}" type="parTrans" cxnId="{830D1061-785C-4390-AE05-6A63874ABBA5}">
      <dgm:prSet/>
      <dgm:spPr/>
      <dgm:t>
        <a:bodyPr/>
        <a:lstStyle/>
        <a:p>
          <a:endParaRPr lang="pt-BR"/>
        </a:p>
      </dgm:t>
    </dgm:pt>
    <dgm:pt modelId="{FCD2DC8B-5184-444F-BA90-3DC77C86DC58}" type="sibTrans" cxnId="{830D1061-785C-4390-AE05-6A63874ABBA5}">
      <dgm:prSet/>
      <dgm:spPr/>
      <dgm:t>
        <a:bodyPr/>
        <a:lstStyle/>
        <a:p>
          <a:endParaRPr lang="pt-BR"/>
        </a:p>
      </dgm:t>
    </dgm:pt>
    <dgm:pt modelId="{BFD5D787-8C79-46DE-B9C6-2DCEF8AB313A}">
      <dgm:prSet phldrT="[Texto]" custT="1"/>
      <dgm:spPr/>
      <dgm:t>
        <a:bodyPr/>
        <a:lstStyle/>
        <a:p>
          <a:r>
            <a:rPr lang="pt-BR" sz="1400" kern="1200" dirty="0">
              <a:solidFill>
                <a:srgbClr val="58696B"/>
              </a:solidFill>
              <a:latin typeface="+mj-lt"/>
              <a:ea typeface="+mj-ea"/>
              <a:cs typeface="+mj-cs"/>
            </a:rPr>
            <a:t>Razão social e endereço dos locais de fabricação;</a:t>
          </a:r>
        </a:p>
      </dgm:t>
    </dgm:pt>
    <dgm:pt modelId="{199608CF-406D-4AF4-9D02-7126A2D0C51D}" type="parTrans" cxnId="{3ED99C0D-0217-4B41-B447-5235259EB01B}">
      <dgm:prSet/>
      <dgm:spPr/>
      <dgm:t>
        <a:bodyPr/>
        <a:lstStyle/>
        <a:p>
          <a:endParaRPr lang="pt-BR"/>
        </a:p>
      </dgm:t>
    </dgm:pt>
    <dgm:pt modelId="{CA11ABF6-94E3-4AE4-8857-617CC685714F}" type="sibTrans" cxnId="{3ED99C0D-0217-4B41-B447-5235259EB01B}">
      <dgm:prSet/>
      <dgm:spPr/>
      <dgm:t>
        <a:bodyPr/>
        <a:lstStyle/>
        <a:p>
          <a:endParaRPr lang="pt-BR"/>
        </a:p>
      </dgm:t>
    </dgm:pt>
    <dgm:pt modelId="{E9C29325-1A77-4496-A458-CEF939AC29FA}">
      <dgm:prSet phldrT="[Texto]" custT="1"/>
      <dgm:spPr/>
      <dgm:t>
        <a:bodyPr/>
        <a:lstStyle/>
        <a:p>
          <a:r>
            <a:rPr lang="pt-BR" sz="1400" kern="1200" dirty="0">
              <a:solidFill>
                <a:srgbClr val="58696B"/>
              </a:solidFill>
              <a:latin typeface="+mj-lt"/>
              <a:ea typeface="+mj-ea"/>
              <a:cs typeface="+mj-cs"/>
            </a:rPr>
            <a:t>Especificação do IFA e, se aplicável, referência </a:t>
          </a:r>
          <a:r>
            <a:rPr lang="pt-BR" sz="1400" kern="1200" dirty="0" err="1">
              <a:solidFill>
                <a:srgbClr val="58696B"/>
              </a:solidFill>
              <a:latin typeface="+mj-lt"/>
              <a:ea typeface="+mj-ea"/>
              <a:cs typeface="+mj-cs"/>
            </a:rPr>
            <a:t>compendial</a:t>
          </a:r>
          <a:r>
            <a:rPr lang="pt-BR" sz="1400" kern="1200" dirty="0">
              <a:solidFill>
                <a:srgbClr val="58696B"/>
              </a:solidFill>
              <a:latin typeface="+mj-lt"/>
              <a:ea typeface="+mj-ea"/>
              <a:cs typeface="+mj-cs"/>
            </a:rPr>
            <a:t>;</a:t>
          </a:r>
        </a:p>
      </dgm:t>
    </dgm:pt>
    <dgm:pt modelId="{017A272B-E2F9-4563-B613-44486B2C7944}" type="parTrans" cxnId="{3D530638-B197-46FD-89BA-1CB46C18B0B6}">
      <dgm:prSet/>
      <dgm:spPr/>
      <dgm:t>
        <a:bodyPr/>
        <a:lstStyle/>
        <a:p>
          <a:endParaRPr lang="pt-BR"/>
        </a:p>
      </dgm:t>
    </dgm:pt>
    <dgm:pt modelId="{6458B384-314D-48A6-9681-199E9C9EEEF9}" type="sibTrans" cxnId="{3D530638-B197-46FD-89BA-1CB46C18B0B6}">
      <dgm:prSet/>
      <dgm:spPr/>
      <dgm:t>
        <a:bodyPr/>
        <a:lstStyle/>
        <a:p>
          <a:endParaRPr lang="pt-BR"/>
        </a:p>
      </dgm:t>
    </dgm:pt>
    <dgm:pt modelId="{658ADE61-898E-41DE-B236-2A3D98A73170}">
      <dgm:prSet phldrT="[Texto]" custT="1"/>
      <dgm:spPr/>
      <dgm:t>
        <a:bodyPr/>
        <a:lstStyle/>
        <a:p>
          <a:r>
            <a:rPr lang="pt-BR" sz="1400" kern="1200" dirty="0">
              <a:solidFill>
                <a:srgbClr val="58696B"/>
              </a:solidFill>
              <a:latin typeface="+mj-lt"/>
              <a:ea typeface="+mj-ea"/>
              <a:cs typeface="+mj-cs"/>
            </a:rPr>
            <a:t>Descrição da embalagem;</a:t>
          </a:r>
        </a:p>
      </dgm:t>
    </dgm:pt>
    <dgm:pt modelId="{E63840C7-0C9E-45AA-B0AC-317A0F6D40CB}" type="parTrans" cxnId="{FCECDA49-E98F-4769-A071-0D91C2C9A76A}">
      <dgm:prSet/>
      <dgm:spPr/>
      <dgm:t>
        <a:bodyPr/>
        <a:lstStyle/>
        <a:p>
          <a:endParaRPr lang="pt-BR"/>
        </a:p>
      </dgm:t>
    </dgm:pt>
    <dgm:pt modelId="{076BADAD-AEAE-420D-AF0C-76A47AEB4DB8}" type="sibTrans" cxnId="{FCECDA49-E98F-4769-A071-0D91C2C9A76A}">
      <dgm:prSet/>
      <dgm:spPr/>
      <dgm:t>
        <a:bodyPr/>
        <a:lstStyle/>
        <a:p>
          <a:endParaRPr lang="pt-BR"/>
        </a:p>
      </dgm:t>
    </dgm:pt>
    <dgm:pt modelId="{637C79D2-58FD-4750-A091-D7B493BEE0E2}">
      <dgm:prSet phldrT="[Texto]" custT="1"/>
      <dgm:spPr/>
      <dgm:t>
        <a:bodyPr/>
        <a:lstStyle/>
        <a:p>
          <a:r>
            <a:rPr lang="pt-BR" sz="1400" kern="1200" dirty="0">
              <a:solidFill>
                <a:srgbClr val="58696B"/>
              </a:solidFill>
              <a:latin typeface="+mj-lt"/>
              <a:ea typeface="+mj-ea"/>
              <a:cs typeface="+mj-cs"/>
            </a:rPr>
            <a:t>Condições de armazenamento do IFA;</a:t>
          </a:r>
        </a:p>
      </dgm:t>
    </dgm:pt>
    <dgm:pt modelId="{3413A7E0-A4A1-48A0-AE10-17B47C1F0A03}" type="parTrans" cxnId="{80A61806-90C5-434F-BB81-5DA7154CF573}">
      <dgm:prSet/>
      <dgm:spPr/>
      <dgm:t>
        <a:bodyPr/>
        <a:lstStyle/>
        <a:p>
          <a:endParaRPr lang="pt-BR"/>
        </a:p>
      </dgm:t>
    </dgm:pt>
    <dgm:pt modelId="{2EBFE864-4D9D-49C9-AC45-59B02ABA0B3B}" type="sibTrans" cxnId="{80A61806-90C5-434F-BB81-5DA7154CF573}">
      <dgm:prSet/>
      <dgm:spPr/>
      <dgm:t>
        <a:bodyPr/>
        <a:lstStyle/>
        <a:p>
          <a:endParaRPr lang="pt-BR"/>
        </a:p>
      </dgm:t>
    </dgm:pt>
    <dgm:pt modelId="{549F43BC-207B-4874-A6BF-A11FD644E6C2}">
      <dgm:prSet phldrT="[Texto]" custT="1"/>
      <dgm:spPr/>
      <dgm:t>
        <a:bodyPr/>
        <a:lstStyle/>
        <a:p>
          <a:r>
            <a:rPr lang="pt-BR" sz="1400" kern="1200" dirty="0">
              <a:solidFill>
                <a:srgbClr val="58696B"/>
              </a:solidFill>
              <a:latin typeface="+mj-lt"/>
              <a:ea typeface="+mj-ea"/>
              <a:cs typeface="+mj-cs"/>
            </a:rPr>
            <a:t>Prazo de reteste ou validade do IFA; e</a:t>
          </a:r>
        </a:p>
      </dgm:t>
    </dgm:pt>
    <dgm:pt modelId="{E118B4FF-6983-4901-B797-ED9DAB0F8789}" type="parTrans" cxnId="{5A88CBFF-8B74-41E9-8E2A-85B335686581}">
      <dgm:prSet/>
      <dgm:spPr/>
      <dgm:t>
        <a:bodyPr/>
        <a:lstStyle/>
        <a:p>
          <a:endParaRPr lang="pt-BR"/>
        </a:p>
      </dgm:t>
    </dgm:pt>
    <dgm:pt modelId="{E47D4138-4EB6-49BC-9C9A-7361BCE8F1E2}" type="sibTrans" cxnId="{5A88CBFF-8B74-41E9-8E2A-85B335686581}">
      <dgm:prSet/>
      <dgm:spPr/>
      <dgm:t>
        <a:bodyPr/>
        <a:lstStyle/>
        <a:p>
          <a:endParaRPr lang="pt-BR"/>
        </a:p>
      </dgm:t>
    </dgm:pt>
    <dgm:pt modelId="{D0A5E6ED-1C71-4F5A-972C-A9DFD75DD5B4}">
      <dgm:prSet phldrT="[Texto]" custT="1"/>
      <dgm:spPr/>
      <dgm:t>
        <a:bodyPr/>
        <a:lstStyle/>
        <a:p>
          <a:r>
            <a:rPr lang="pt-BR" sz="1400" kern="1200" dirty="0">
              <a:solidFill>
                <a:srgbClr val="58696B"/>
              </a:solidFill>
              <a:latin typeface="+mj-lt"/>
              <a:ea typeface="+mj-ea"/>
              <a:cs typeface="+mj-cs"/>
            </a:rPr>
            <a:t>Campo para declaração de acesso.</a:t>
          </a:r>
        </a:p>
      </dgm:t>
    </dgm:pt>
    <dgm:pt modelId="{5BE7D076-D8B6-4A73-AFBF-E5B4D09D411F}" type="parTrans" cxnId="{457A94AA-3B27-4F82-9A69-58B70D0047A3}">
      <dgm:prSet/>
      <dgm:spPr/>
      <dgm:t>
        <a:bodyPr/>
        <a:lstStyle/>
        <a:p>
          <a:endParaRPr lang="pt-BR"/>
        </a:p>
      </dgm:t>
    </dgm:pt>
    <dgm:pt modelId="{9DCEBAB2-2FFE-4B5A-931D-DD2DC5631FE6}" type="sibTrans" cxnId="{457A94AA-3B27-4F82-9A69-58B70D0047A3}">
      <dgm:prSet/>
      <dgm:spPr/>
      <dgm:t>
        <a:bodyPr/>
        <a:lstStyle/>
        <a:p>
          <a:endParaRPr lang="pt-BR"/>
        </a:p>
      </dgm:t>
    </dgm:pt>
    <dgm:pt modelId="{67C51749-229D-4B3A-BFE6-F893DEA17995}" type="pres">
      <dgm:prSet presAssocID="{6C2C0442-4E50-4520-B9A6-5615154B7D3D}" presName="linear" presStyleCnt="0">
        <dgm:presLayoutVars>
          <dgm:animLvl val="lvl"/>
          <dgm:resizeHandles val="exact"/>
        </dgm:presLayoutVars>
      </dgm:prSet>
      <dgm:spPr/>
    </dgm:pt>
    <dgm:pt modelId="{D478CE0E-9388-4E5A-ADAF-29FEFC46D6CF}" type="pres">
      <dgm:prSet presAssocID="{376CB1A4-B7F6-4952-977E-5E7837CFFC18}" presName="parentText" presStyleLbl="node1" presStyleIdx="0" presStyleCnt="1" custLinFactNeighborX="79" custLinFactNeighborY="-2247">
        <dgm:presLayoutVars>
          <dgm:chMax val="0"/>
          <dgm:bulletEnabled val="1"/>
        </dgm:presLayoutVars>
      </dgm:prSet>
      <dgm:spPr/>
    </dgm:pt>
    <dgm:pt modelId="{8348F827-C6AD-4502-8348-0A952F969C32}" type="pres">
      <dgm:prSet presAssocID="{376CB1A4-B7F6-4952-977E-5E7837CFFC18}" presName="childText" presStyleLbl="revTx" presStyleIdx="0" presStyleCnt="1">
        <dgm:presLayoutVars>
          <dgm:bulletEnabled val="1"/>
        </dgm:presLayoutVars>
      </dgm:prSet>
      <dgm:spPr/>
    </dgm:pt>
  </dgm:ptLst>
  <dgm:cxnLst>
    <dgm:cxn modelId="{80A61806-90C5-434F-BB81-5DA7154CF573}" srcId="{376CB1A4-B7F6-4952-977E-5E7837CFFC18}" destId="{637C79D2-58FD-4750-A091-D7B493BEE0E2}" srcOrd="6" destOrd="0" parTransId="{3413A7E0-A4A1-48A0-AE10-17B47C1F0A03}" sibTransId="{2EBFE864-4D9D-49C9-AC45-59B02ABA0B3B}"/>
    <dgm:cxn modelId="{04D59806-DFE5-43F8-A976-5B5954159B58}" type="presOf" srcId="{549F43BC-207B-4874-A6BF-A11FD644E6C2}" destId="{8348F827-C6AD-4502-8348-0A952F969C32}" srcOrd="0" destOrd="7" presId="urn:microsoft.com/office/officeart/2005/8/layout/vList2"/>
    <dgm:cxn modelId="{86A81E08-2AA5-4AD1-8B00-9E701606AFFB}" type="presOf" srcId="{A61C1EBA-AA55-4521-8DE4-CF65FDA9C33A}" destId="{8348F827-C6AD-4502-8348-0A952F969C32}" srcOrd="0" destOrd="0" presId="urn:microsoft.com/office/officeart/2005/8/layout/vList2"/>
    <dgm:cxn modelId="{3ED99C0D-0217-4B41-B447-5235259EB01B}" srcId="{376CB1A4-B7F6-4952-977E-5E7837CFFC18}" destId="{BFD5D787-8C79-46DE-B9C6-2DCEF8AB313A}" srcOrd="3" destOrd="0" parTransId="{199608CF-406D-4AF4-9D02-7126A2D0C51D}" sibTransId="{CA11ABF6-94E3-4AE4-8857-617CC685714F}"/>
    <dgm:cxn modelId="{9CBBE51C-E7C2-4DA6-9B9E-2F7130182050}" type="presOf" srcId="{6C2C0442-4E50-4520-B9A6-5615154B7D3D}" destId="{67C51749-229D-4B3A-BFE6-F893DEA17995}" srcOrd="0" destOrd="0" presId="urn:microsoft.com/office/officeart/2005/8/layout/vList2"/>
    <dgm:cxn modelId="{3D530638-B197-46FD-89BA-1CB46C18B0B6}" srcId="{376CB1A4-B7F6-4952-977E-5E7837CFFC18}" destId="{E9C29325-1A77-4496-A458-CEF939AC29FA}" srcOrd="4" destOrd="0" parTransId="{017A272B-E2F9-4563-B613-44486B2C7944}" sibTransId="{6458B384-314D-48A6-9681-199E9C9EEEF9}"/>
    <dgm:cxn modelId="{1A2C9938-E65A-4B27-904F-2C95AD6A9D3A}" srcId="{376CB1A4-B7F6-4952-977E-5E7837CFFC18}" destId="{FFFABA64-7ABA-4003-86B8-E1BE425FD745}" srcOrd="1" destOrd="0" parTransId="{05AE97A0-B4A8-49A7-9333-A747979E9DAF}" sibTransId="{3215644D-E062-454F-89F0-E3FBD0CDFD38}"/>
    <dgm:cxn modelId="{830D1061-785C-4390-AE05-6A63874ABBA5}" srcId="{376CB1A4-B7F6-4952-977E-5E7837CFFC18}" destId="{847E1CAE-E720-4612-84E5-AE63C965421A}" srcOrd="2" destOrd="0" parTransId="{DB96FB38-2B53-4CA3-93DD-1A5D1FB6C4E3}" sibTransId="{FCD2DC8B-5184-444F-BA90-3DC77C86DC58}"/>
    <dgm:cxn modelId="{6616C243-2D34-419B-A9E9-94512BBA810A}" type="presOf" srcId="{637C79D2-58FD-4750-A091-D7B493BEE0E2}" destId="{8348F827-C6AD-4502-8348-0A952F969C32}" srcOrd="0" destOrd="6" presId="urn:microsoft.com/office/officeart/2005/8/layout/vList2"/>
    <dgm:cxn modelId="{FCECDA49-E98F-4769-A071-0D91C2C9A76A}" srcId="{376CB1A4-B7F6-4952-977E-5E7837CFFC18}" destId="{658ADE61-898E-41DE-B236-2A3D98A73170}" srcOrd="5" destOrd="0" parTransId="{E63840C7-0C9E-45AA-B0AC-317A0F6D40CB}" sibTransId="{076BADAD-AEAE-420D-AF0C-76A47AEB4DB8}"/>
    <dgm:cxn modelId="{02A66F71-CAFF-4CA9-88D8-99F54CEA9ACB}" srcId="{6C2C0442-4E50-4520-B9A6-5615154B7D3D}" destId="{376CB1A4-B7F6-4952-977E-5E7837CFFC18}" srcOrd="0" destOrd="0" parTransId="{7485EC2B-48E5-41B4-BD82-106E08E76A1C}" sibTransId="{34B299BF-FD37-4597-9102-39EB83CD1DDE}"/>
    <dgm:cxn modelId="{230AD877-9A1A-410D-9BCD-1A583577EE4E}" type="presOf" srcId="{658ADE61-898E-41DE-B236-2A3D98A73170}" destId="{8348F827-C6AD-4502-8348-0A952F969C32}" srcOrd="0" destOrd="5" presId="urn:microsoft.com/office/officeart/2005/8/layout/vList2"/>
    <dgm:cxn modelId="{F8911D84-BEF9-4B1A-A5C1-FE1041110F08}" type="presOf" srcId="{FFFABA64-7ABA-4003-86B8-E1BE425FD745}" destId="{8348F827-C6AD-4502-8348-0A952F969C32}" srcOrd="0" destOrd="1" presId="urn:microsoft.com/office/officeart/2005/8/layout/vList2"/>
    <dgm:cxn modelId="{457A94AA-3B27-4F82-9A69-58B70D0047A3}" srcId="{376CB1A4-B7F6-4952-977E-5E7837CFFC18}" destId="{D0A5E6ED-1C71-4F5A-972C-A9DFD75DD5B4}" srcOrd="8" destOrd="0" parTransId="{5BE7D076-D8B6-4A73-AFBF-E5B4D09D411F}" sibTransId="{9DCEBAB2-2FFE-4B5A-931D-DD2DC5631FE6}"/>
    <dgm:cxn modelId="{246A4DB7-1705-4EF8-BC6B-53A43A4AD632}" type="presOf" srcId="{847E1CAE-E720-4612-84E5-AE63C965421A}" destId="{8348F827-C6AD-4502-8348-0A952F969C32}" srcOrd="0" destOrd="2" presId="urn:microsoft.com/office/officeart/2005/8/layout/vList2"/>
    <dgm:cxn modelId="{6CB602C5-9A90-45D7-A863-BAFA53D40FC1}" type="presOf" srcId="{E9C29325-1A77-4496-A458-CEF939AC29FA}" destId="{8348F827-C6AD-4502-8348-0A952F969C32}" srcOrd="0" destOrd="4" presId="urn:microsoft.com/office/officeart/2005/8/layout/vList2"/>
    <dgm:cxn modelId="{23F306E4-1BE8-4B80-AD6D-C9EEC3F79C07}" type="presOf" srcId="{BFD5D787-8C79-46DE-B9C6-2DCEF8AB313A}" destId="{8348F827-C6AD-4502-8348-0A952F969C32}" srcOrd="0" destOrd="3" presId="urn:microsoft.com/office/officeart/2005/8/layout/vList2"/>
    <dgm:cxn modelId="{93B2E3E6-77E4-4515-A817-12D55D1A5355}" type="presOf" srcId="{376CB1A4-B7F6-4952-977E-5E7837CFFC18}" destId="{D478CE0E-9388-4E5A-ADAF-29FEFC46D6CF}" srcOrd="0" destOrd="0" presId="urn:microsoft.com/office/officeart/2005/8/layout/vList2"/>
    <dgm:cxn modelId="{6EF265F0-4440-4F54-80B8-8E8D59DEB125}" srcId="{376CB1A4-B7F6-4952-977E-5E7837CFFC18}" destId="{A61C1EBA-AA55-4521-8DE4-CF65FDA9C33A}" srcOrd="0" destOrd="0" parTransId="{ACD70D87-EFD2-4C69-83E9-BE7BB9B16A43}" sibTransId="{DBE4EA84-2627-41BE-AF2F-B740145FAE74}"/>
    <dgm:cxn modelId="{7D930FF7-CADA-4523-A7A2-C19437044407}" type="presOf" srcId="{D0A5E6ED-1C71-4F5A-972C-A9DFD75DD5B4}" destId="{8348F827-C6AD-4502-8348-0A952F969C32}" srcOrd="0" destOrd="8" presId="urn:microsoft.com/office/officeart/2005/8/layout/vList2"/>
    <dgm:cxn modelId="{5A88CBFF-8B74-41E9-8E2A-85B335686581}" srcId="{376CB1A4-B7F6-4952-977E-5E7837CFFC18}" destId="{549F43BC-207B-4874-A6BF-A11FD644E6C2}" srcOrd="7" destOrd="0" parTransId="{E118B4FF-6983-4901-B797-ED9DAB0F8789}" sibTransId="{E47D4138-4EB6-49BC-9C9A-7361BCE8F1E2}"/>
    <dgm:cxn modelId="{2768D22F-70AD-4086-8DB2-DD93C2F5DCD8}" type="presParOf" srcId="{67C51749-229D-4B3A-BFE6-F893DEA17995}" destId="{D478CE0E-9388-4E5A-ADAF-29FEFC46D6CF}" srcOrd="0" destOrd="0" presId="urn:microsoft.com/office/officeart/2005/8/layout/vList2"/>
    <dgm:cxn modelId="{296F10E4-F3EF-4FF6-943C-5F29194B4AAA}" type="presParOf" srcId="{67C51749-229D-4B3A-BFE6-F893DEA17995}" destId="{8348F827-C6AD-4502-8348-0A952F969C32}" srcOrd="1"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6284263-B5A0-4529-BF29-7AA25A8DF0B4}" type="doc">
      <dgm:prSet loTypeId="urn:microsoft.com/office/officeart/2005/8/layout/radial3" loCatId="relationship" qsTypeId="urn:microsoft.com/office/officeart/2005/8/quickstyle/simple1" qsCatId="simple" csTypeId="urn:microsoft.com/office/officeart/2005/8/colors/colorful2" csCatId="colorful" phldr="1"/>
      <dgm:spPr/>
      <dgm:t>
        <a:bodyPr/>
        <a:lstStyle/>
        <a:p>
          <a:endParaRPr lang="pt-BR"/>
        </a:p>
      </dgm:t>
    </dgm:pt>
    <dgm:pt modelId="{346F8512-2144-4070-829B-574C7DC30DAA}">
      <dgm:prSet phldrT="[Texto]"/>
      <dgm:spPr/>
      <dgm:t>
        <a:bodyPr/>
        <a:lstStyle/>
        <a:p>
          <a:r>
            <a:rPr lang="pt-BR" dirty="0"/>
            <a:t>Impurezas</a:t>
          </a:r>
        </a:p>
      </dgm:t>
    </dgm:pt>
    <dgm:pt modelId="{5FDA954C-3381-4EED-A363-520D7F5EC0A8}" type="parTrans" cxnId="{F09E709C-51E2-45E8-9168-B905FA3299A4}">
      <dgm:prSet/>
      <dgm:spPr/>
      <dgm:t>
        <a:bodyPr/>
        <a:lstStyle/>
        <a:p>
          <a:endParaRPr lang="pt-BR"/>
        </a:p>
      </dgm:t>
    </dgm:pt>
    <dgm:pt modelId="{FAFA6D55-C0F6-4375-A9E3-DFADC0C7FFA4}" type="sibTrans" cxnId="{F09E709C-51E2-45E8-9168-B905FA3299A4}">
      <dgm:prSet/>
      <dgm:spPr/>
      <dgm:t>
        <a:bodyPr/>
        <a:lstStyle/>
        <a:p>
          <a:endParaRPr lang="pt-BR"/>
        </a:p>
      </dgm:t>
    </dgm:pt>
    <dgm:pt modelId="{5F4637E9-220B-4EAB-86DB-46EE247D8A2F}">
      <dgm:prSet phldrT="[Texto]"/>
      <dgm:spPr/>
      <dgm:t>
        <a:bodyPr/>
        <a:lstStyle/>
        <a:p>
          <a:r>
            <a:rPr lang="pt-BR" dirty="0"/>
            <a:t>Inorgânicas</a:t>
          </a:r>
        </a:p>
      </dgm:t>
    </dgm:pt>
    <dgm:pt modelId="{7797FA22-1B31-4625-ABD7-4059FC67B105}" type="parTrans" cxnId="{B43D51DC-CE7C-4F66-AC84-ECB674818F3D}">
      <dgm:prSet/>
      <dgm:spPr/>
      <dgm:t>
        <a:bodyPr/>
        <a:lstStyle/>
        <a:p>
          <a:endParaRPr lang="pt-BR"/>
        </a:p>
      </dgm:t>
    </dgm:pt>
    <dgm:pt modelId="{BA3D9F58-C489-4D7C-B988-5DFE91637068}" type="sibTrans" cxnId="{B43D51DC-CE7C-4F66-AC84-ECB674818F3D}">
      <dgm:prSet/>
      <dgm:spPr/>
      <dgm:t>
        <a:bodyPr/>
        <a:lstStyle/>
        <a:p>
          <a:endParaRPr lang="pt-BR"/>
        </a:p>
      </dgm:t>
    </dgm:pt>
    <dgm:pt modelId="{E8B9712D-5533-4BF5-9F37-81DCA5988BF2}">
      <dgm:prSet phldrT="[Texto]"/>
      <dgm:spPr/>
      <dgm:t>
        <a:bodyPr/>
        <a:lstStyle/>
        <a:p>
          <a:r>
            <a:rPr lang="pt-BR" dirty="0"/>
            <a:t>Orgânicas</a:t>
          </a:r>
        </a:p>
      </dgm:t>
    </dgm:pt>
    <dgm:pt modelId="{243B0C57-9E30-41B5-AACD-00E2411DE311}" type="parTrans" cxnId="{8548B6DF-B905-49AF-B0BA-5FAA0C76A9CB}">
      <dgm:prSet/>
      <dgm:spPr/>
      <dgm:t>
        <a:bodyPr/>
        <a:lstStyle/>
        <a:p>
          <a:endParaRPr lang="pt-BR"/>
        </a:p>
      </dgm:t>
    </dgm:pt>
    <dgm:pt modelId="{C54471B9-1B02-4EC0-8253-45DCF41523A2}" type="sibTrans" cxnId="{8548B6DF-B905-49AF-B0BA-5FAA0C76A9CB}">
      <dgm:prSet/>
      <dgm:spPr/>
      <dgm:t>
        <a:bodyPr/>
        <a:lstStyle/>
        <a:p>
          <a:endParaRPr lang="pt-BR"/>
        </a:p>
      </dgm:t>
    </dgm:pt>
    <dgm:pt modelId="{CBD8BDE3-0769-419D-88FA-19034AA2FF92}">
      <dgm:prSet phldrT="[Texto]"/>
      <dgm:spPr/>
      <dgm:t>
        <a:bodyPr/>
        <a:lstStyle/>
        <a:p>
          <a:r>
            <a:rPr lang="pt-BR" dirty="0"/>
            <a:t>Genotóxicas</a:t>
          </a:r>
        </a:p>
      </dgm:t>
    </dgm:pt>
    <dgm:pt modelId="{ACF35836-C8F1-4A39-8E07-513D5445CB55}" type="parTrans" cxnId="{1B364E45-8569-467C-BA93-7AC2E9E0B0C9}">
      <dgm:prSet/>
      <dgm:spPr/>
      <dgm:t>
        <a:bodyPr/>
        <a:lstStyle/>
        <a:p>
          <a:endParaRPr lang="pt-BR"/>
        </a:p>
      </dgm:t>
    </dgm:pt>
    <dgm:pt modelId="{6A46A52B-72E0-4DEE-9636-12B8E628FE1E}" type="sibTrans" cxnId="{1B364E45-8569-467C-BA93-7AC2E9E0B0C9}">
      <dgm:prSet/>
      <dgm:spPr/>
      <dgm:t>
        <a:bodyPr/>
        <a:lstStyle/>
        <a:p>
          <a:endParaRPr lang="pt-BR"/>
        </a:p>
      </dgm:t>
    </dgm:pt>
    <dgm:pt modelId="{9E7FDD13-5F15-4923-90C4-98432659E92E}">
      <dgm:prSet phldrT="[Texto]"/>
      <dgm:spPr/>
      <dgm:t>
        <a:bodyPr/>
        <a:lstStyle/>
        <a:p>
          <a:r>
            <a:rPr lang="pt-BR" dirty="0"/>
            <a:t>Elementares</a:t>
          </a:r>
        </a:p>
      </dgm:t>
    </dgm:pt>
    <dgm:pt modelId="{CEC32BC8-48F3-40CE-AD85-ECF00C5D3669}" type="parTrans" cxnId="{220EEF72-2F9C-434D-9265-ABEB4A6A4942}">
      <dgm:prSet/>
      <dgm:spPr/>
      <dgm:t>
        <a:bodyPr/>
        <a:lstStyle/>
        <a:p>
          <a:endParaRPr lang="pt-BR"/>
        </a:p>
      </dgm:t>
    </dgm:pt>
    <dgm:pt modelId="{595D4F54-7772-4C65-8037-E63B4800AE98}" type="sibTrans" cxnId="{220EEF72-2F9C-434D-9265-ABEB4A6A4942}">
      <dgm:prSet/>
      <dgm:spPr/>
      <dgm:t>
        <a:bodyPr/>
        <a:lstStyle/>
        <a:p>
          <a:endParaRPr lang="pt-BR"/>
        </a:p>
      </dgm:t>
    </dgm:pt>
    <dgm:pt modelId="{ECEA2997-DDDB-4001-90B7-B2060AE57D84}">
      <dgm:prSet phldrT="[Texto]"/>
      <dgm:spPr/>
      <dgm:t>
        <a:bodyPr/>
        <a:lstStyle/>
        <a:p>
          <a:r>
            <a:rPr lang="pt-BR" dirty="0"/>
            <a:t>Orgânicas voláteis</a:t>
          </a:r>
        </a:p>
      </dgm:t>
    </dgm:pt>
    <dgm:pt modelId="{E40848B8-4152-4A98-96EC-B9DAAB772E47}" type="parTrans" cxnId="{52677D51-1BFF-4961-B958-B8ADA4C71E7C}">
      <dgm:prSet/>
      <dgm:spPr/>
      <dgm:t>
        <a:bodyPr/>
        <a:lstStyle/>
        <a:p>
          <a:endParaRPr lang="pt-BR"/>
        </a:p>
      </dgm:t>
    </dgm:pt>
    <dgm:pt modelId="{87B2DCA6-13D3-42C9-B690-0F81196B3D61}" type="sibTrans" cxnId="{52677D51-1BFF-4961-B958-B8ADA4C71E7C}">
      <dgm:prSet/>
      <dgm:spPr/>
      <dgm:t>
        <a:bodyPr/>
        <a:lstStyle/>
        <a:p>
          <a:endParaRPr lang="pt-BR"/>
        </a:p>
      </dgm:t>
    </dgm:pt>
    <dgm:pt modelId="{CBC7DE0A-0E0E-423D-B643-2400093E149F}" type="pres">
      <dgm:prSet presAssocID="{36284263-B5A0-4529-BF29-7AA25A8DF0B4}" presName="composite" presStyleCnt="0">
        <dgm:presLayoutVars>
          <dgm:chMax val="1"/>
          <dgm:dir/>
          <dgm:resizeHandles val="exact"/>
        </dgm:presLayoutVars>
      </dgm:prSet>
      <dgm:spPr/>
    </dgm:pt>
    <dgm:pt modelId="{D25A1202-45B0-492A-AF67-6D87BC2BE0DB}" type="pres">
      <dgm:prSet presAssocID="{36284263-B5A0-4529-BF29-7AA25A8DF0B4}" presName="radial" presStyleCnt="0">
        <dgm:presLayoutVars>
          <dgm:animLvl val="ctr"/>
        </dgm:presLayoutVars>
      </dgm:prSet>
      <dgm:spPr/>
    </dgm:pt>
    <dgm:pt modelId="{0A085BD3-046C-4734-8F84-AC1188D2555E}" type="pres">
      <dgm:prSet presAssocID="{346F8512-2144-4070-829B-574C7DC30DAA}" presName="centerShape" presStyleLbl="vennNode1" presStyleIdx="0" presStyleCnt="6"/>
      <dgm:spPr/>
    </dgm:pt>
    <dgm:pt modelId="{B335E4E1-BE9C-47A0-8E1C-B3CDB343D4FC}" type="pres">
      <dgm:prSet presAssocID="{5F4637E9-220B-4EAB-86DB-46EE247D8A2F}" presName="node" presStyleLbl="vennNode1" presStyleIdx="1" presStyleCnt="6">
        <dgm:presLayoutVars>
          <dgm:bulletEnabled val="1"/>
        </dgm:presLayoutVars>
      </dgm:prSet>
      <dgm:spPr/>
    </dgm:pt>
    <dgm:pt modelId="{7E37C280-FB6A-4A9A-BC6F-3659F19B9E47}" type="pres">
      <dgm:prSet presAssocID="{E8B9712D-5533-4BF5-9F37-81DCA5988BF2}" presName="node" presStyleLbl="vennNode1" presStyleIdx="2" presStyleCnt="6">
        <dgm:presLayoutVars>
          <dgm:bulletEnabled val="1"/>
        </dgm:presLayoutVars>
      </dgm:prSet>
      <dgm:spPr/>
    </dgm:pt>
    <dgm:pt modelId="{E48B4427-F637-4919-AAC6-AA6F5671ADDD}" type="pres">
      <dgm:prSet presAssocID="{CBD8BDE3-0769-419D-88FA-19034AA2FF92}" presName="node" presStyleLbl="vennNode1" presStyleIdx="3" presStyleCnt="6">
        <dgm:presLayoutVars>
          <dgm:bulletEnabled val="1"/>
        </dgm:presLayoutVars>
      </dgm:prSet>
      <dgm:spPr/>
    </dgm:pt>
    <dgm:pt modelId="{7405713B-6615-489A-9588-86892353CC5C}" type="pres">
      <dgm:prSet presAssocID="{ECEA2997-DDDB-4001-90B7-B2060AE57D84}" presName="node" presStyleLbl="vennNode1" presStyleIdx="4" presStyleCnt="6">
        <dgm:presLayoutVars>
          <dgm:bulletEnabled val="1"/>
        </dgm:presLayoutVars>
      </dgm:prSet>
      <dgm:spPr/>
    </dgm:pt>
    <dgm:pt modelId="{11958C2F-E819-4FC4-83B1-8F66BEB48477}" type="pres">
      <dgm:prSet presAssocID="{9E7FDD13-5F15-4923-90C4-98432659E92E}" presName="node" presStyleLbl="vennNode1" presStyleIdx="5" presStyleCnt="6">
        <dgm:presLayoutVars>
          <dgm:bulletEnabled val="1"/>
        </dgm:presLayoutVars>
      </dgm:prSet>
      <dgm:spPr/>
    </dgm:pt>
  </dgm:ptLst>
  <dgm:cxnLst>
    <dgm:cxn modelId="{20E42514-1754-446C-AB07-A755A63D6AA4}" type="presOf" srcId="{CBD8BDE3-0769-419D-88FA-19034AA2FF92}" destId="{E48B4427-F637-4919-AAC6-AA6F5671ADDD}" srcOrd="0" destOrd="0" presId="urn:microsoft.com/office/officeart/2005/8/layout/radial3"/>
    <dgm:cxn modelId="{935B422F-303B-4359-BD35-9182940F5F35}" type="presOf" srcId="{5F4637E9-220B-4EAB-86DB-46EE247D8A2F}" destId="{B335E4E1-BE9C-47A0-8E1C-B3CDB343D4FC}" srcOrd="0" destOrd="0" presId="urn:microsoft.com/office/officeart/2005/8/layout/radial3"/>
    <dgm:cxn modelId="{67E35D41-17D7-4C51-97A3-FD561AA8B8C9}" type="presOf" srcId="{ECEA2997-DDDB-4001-90B7-B2060AE57D84}" destId="{7405713B-6615-489A-9588-86892353CC5C}" srcOrd="0" destOrd="0" presId="urn:microsoft.com/office/officeart/2005/8/layout/radial3"/>
    <dgm:cxn modelId="{1B364E45-8569-467C-BA93-7AC2E9E0B0C9}" srcId="{346F8512-2144-4070-829B-574C7DC30DAA}" destId="{CBD8BDE3-0769-419D-88FA-19034AA2FF92}" srcOrd="2" destOrd="0" parTransId="{ACF35836-C8F1-4A39-8E07-513D5445CB55}" sibTransId="{6A46A52B-72E0-4DEE-9636-12B8E628FE1E}"/>
    <dgm:cxn modelId="{4439ED4F-5A31-4C0D-A82F-FF4138958314}" type="presOf" srcId="{36284263-B5A0-4529-BF29-7AA25A8DF0B4}" destId="{CBC7DE0A-0E0E-423D-B643-2400093E149F}" srcOrd="0" destOrd="0" presId="urn:microsoft.com/office/officeart/2005/8/layout/radial3"/>
    <dgm:cxn modelId="{52677D51-1BFF-4961-B958-B8ADA4C71E7C}" srcId="{346F8512-2144-4070-829B-574C7DC30DAA}" destId="{ECEA2997-DDDB-4001-90B7-B2060AE57D84}" srcOrd="3" destOrd="0" parTransId="{E40848B8-4152-4A98-96EC-B9DAAB772E47}" sibTransId="{87B2DCA6-13D3-42C9-B690-0F81196B3D61}"/>
    <dgm:cxn modelId="{220EEF72-2F9C-434D-9265-ABEB4A6A4942}" srcId="{346F8512-2144-4070-829B-574C7DC30DAA}" destId="{9E7FDD13-5F15-4923-90C4-98432659E92E}" srcOrd="4" destOrd="0" parTransId="{CEC32BC8-48F3-40CE-AD85-ECF00C5D3669}" sibTransId="{595D4F54-7772-4C65-8037-E63B4800AE98}"/>
    <dgm:cxn modelId="{BB9CBD82-207B-403D-A5FF-A1D4DE6F1EFC}" type="presOf" srcId="{9E7FDD13-5F15-4923-90C4-98432659E92E}" destId="{11958C2F-E819-4FC4-83B1-8F66BEB48477}" srcOrd="0" destOrd="0" presId="urn:microsoft.com/office/officeart/2005/8/layout/radial3"/>
    <dgm:cxn modelId="{4293519B-E0AE-4498-A087-05DB1D474AC5}" type="presOf" srcId="{346F8512-2144-4070-829B-574C7DC30DAA}" destId="{0A085BD3-046C-4734-8F84-AC1188D2555E}" srcOrd="0" destOrd="0" presId="urn:microsoft.com/office/officeart/2005/8/layout/radial3"/>
    <dgm:cxn modelId="{F09E709C-51E2-45E8-9168-B905FA3299A4}" srcId="{36284263-B5A0-4529-BF29-7AA25A8DF0B4}" destId="{346F8512-2144-4070-829B-574C7DC30DAA}" srcOrd="0" destOrd="0" parTransId="{5FDA954C-3381-4EED-A363-520D7F5EC0A8}" sibTransId="{FAFA6D55-C0F6-4375-A9E3-DFADC0C7FFA4}"/>
    <dgm:cxn modelId="{B43D51DC-CE7C-4F66-AC84-ECB674818F3D}" srcId="{346F8512-2144-4070-829B-574C7DC30DAA}" destId="{5F4637E9-220B-4EAB-86DB-46EE247D8A2F}" srcOrd="0" destOrd="0" parTransId="{7797FA22-1B31-4625-ABD7-4059FC67B105}" sibTransId="{BA3D9F58-C489-4D7C-B988-5DFE91637068}"/>
    <dgm:cxn modelId="{8548B6DF-B905-49AF-B0BA-5FAA0C76A9CB}" srcId="{346F8512-2144-4070-829B-574C7DC30DAA}" destId="{E8B9712D-5533-4BF5-9F37-81DCA5988BF2}" srcOrd="1" destOrd="0" parTransId="{243B0C57-9E30-41B5-AACD-00E2411DE311}" sibTransId="{C54471B9-1B02-4EC0-8253-45DCF41523A2}"/>
    <dgm:cxn modelId="{50FEB1EB-6DDF-4520-897D-53123DD1F50B}" type="presOf" srcId="{E8B9712D-5533-4BF5-9F37-81DCA5988BF2}" destId="{7E37C280-FB6A-4A9A-BC6F-3659F19B9E47}" srcOrd="0" destOrd="0" presId="urn:microsoft.com/office/officeart/2005/8/layout/radial3"/>
    <dgm:cxn modelId="{BD8F39BE-A45B-42F5-8D6F-3E0269009743}" type="presParOf" srcId="{CBC7DE0A-0E0E-423D-B643-2400093E149F}" destId="{D25A1202-45B0-492A-AF67-6D87BC2BE0DB}" srcOrd="0" destOrd="0" presId="urn:microsoft.com/office/officeart/2005/8/layout/radial3"/>
    <dgm:cxn modelId="{3B9135A9-B637-4CDC-B817-E4A3B24E8A40}" type="presParOf" srcId="{D25A1202-45B0-492A-AF67-6D87BC2BE0DB}" destId="{0A085BD3-046C-4734-8F84-AC1188D2555E}" srcOrd="0" destOrd="0" presId="urn:microsoft.com/office/officeart/2005/8/layout/radial3"/>
    <dgm:cxn modelId="{66F47D62-7D95-4307-B4B8-AE4BCE1B25CD}" type="presParOf" srcId="{D25A1202-45B0-492A-AF67-6D87BC2BE0DB}" destId="{B335E4E1-BE9C-47A0-8E1C-B3CDB343D4FC}" srcOrd="1" destOrd="0" presId="urn:microsoft.com/office/officeart/2005/8/layout/radial3"/>
    <dgm:cxn modelId="{5DF82B94-54BE-49B5-BCD6-44B7ACC834F6}" type="presParOf" srcId="{D25A1202-45B0-492A-AF67-6D87BC2BE0DB}" destId="{7E37C280-FB6A-4A9A-BC6F-3659F19B9E47}" srcOrd="2" destOrd="0" presId="urn:microsoft.com/office/officeart/2005/8/layout/radial3"/>
    <dgm:cxn modelId="{B0E9B641-6FBB-4E11-9960-A9C06005C88B}" type="presParOf" srcId="{D25A1202-45B0-492A-AF67-6D87BC2BE0DB}" destId="{E48B4427-F637-4919-AAC6-AA6F5671ADDD}" srcOrd="3" destOrd="0" presId="urn:microsoft.com/office/officeart/2005/8/layout/radial3"/>
    <dgm:cxn modelId="{D477275D-680B-4BB2-A112-7272F6E428CA}" type="presParOf" srcId="{D25A1202-45B0-492A-AF67-6D87BC2BE0DB}" destId="{7405713B-6615-489A-9588-86892353CC5C}" srcOrd="4" destOrd="0" presId="urn:microsoft.com/office/officeart/2005/8/layout/radial3"/>
    <dgm:cxn modelId="{7D768238-6C9B-4384-A5BB-29B13BB38397}" type="presParOf" srcId="{D25A1202-45B0-492A-AF67-6D87BC2BE0DB}" destId="{11958C2F-E819-4FC4-83B1-8F66BEB48477}" srcOrd="5"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92F15DA-2234-4C43-B05B-61FD7C836BAD}" type="doc">
      <dgm:prSet loTypeId="urn:microsoft.com/office/officeart/2005/8/layout/hList7" loCatId="process" qsTypeId="urn:microsoft.com/office/officeart/2005/8/quickstyle/simple1" qsCatId="simple" csTypeId="urn:microsoft.com/office/officeart/2005/8/colors/colorful2" csCatId="colorful" phldr="1"/>
      <dgm:spPr/>
      <dgm:t>
        <a:bodyPr/>
        <a:lstStyle/>
        <a:p>
          <a:endParaRPr lang="pt-BR"/>
        </a:p>
      </dgm:t>
    </dgm:pt>
    <dgm:pt modelId="{D561F04E-2205-4A2C-BC15-46B832FDF0FF}">
      <dgm:prSet phldrT="[Texto]" phldr="0"/>
      <dgm:spPr/>
      <dgm:t>
        <a:bodyPr/>
        <a:lstStyle/>
        <a:p>
          <a:r>
            <a:rPr lang="pt-BR" dirty="0"/>
            <a:t>Degradação Forçada</a:t>
          </a:r>
        </a:p>
      </dgm:t>
    </dgm:pt>
    <dgm:pt modelId="{59FB29F5-1EDC-47A8-96BB-8F374BE6694D}" type="parTrans" cxnId="{90549433-7D8C-4B28-AED9-92AC1B5805C6}">
      <dgm:prSet/>
      <dgm:spPr/>
      <dgm:t>
        <a:bodyPr/>
        <a:lstStyle/>
        <a:p>
          <a:endParaRPr lang="pt-BR"/>
        </a:p>
      </dgm:t>
    </dgm:pt>
    <dgm:pt modelId="{072B878C-091C-4E55-9D2D-A01B65B21EB2}" type="sibTrans" cxnId="{90549433-7D8C-4B28-AED9-92AC1B5805C6}">
      <dgm:prSet/>
      <dgm:spPr/>
      <dgm:t>
        <a:bodyPr/>
        <a:lstStyle/>
        <a:p>
          <a:endParaRPr lang="pt-BR"/>
        </a:p>
      </dgm:t>
    </dgm:pt>
    <dgm:pt modelId="{A1BE5FC8-0B0A-4AC2-94B0-1870C86AF95C}">
      <dgm:prSet phldrT="[Texto]" phldr="0"/>
      <dgm:spPr/>
      <dgm:t>
        <a:bodyPr/>
        <a:lstStyle/>
        <a:p>
          <a:r>
            <a:rPr lang="pt-BR" dirty="0"/>
            <a:t>Estabilidade</a:t>
          </a:r>
        </a:p>
      </dgm:t>
    </dgm:pt>
    <dgm:pt modelId="{F48F25C4-FFDD-48BA-98D5-C0D6BD39C078}" type="parTrans" cxnId="{9D34A028-5456-414A-AF2F-968501B62AFE}">
      <dgm:prSet/>
      <dgm:spPr/>
      <dgm:t>
        <a:bodyPr/>
        <a:lstStyle/>
        <a:p>
          <a:endParaRPr lang="pt-BR"/>
        </a:p>
      </dgm:t>
    </dgm:pt>
    <dgm:pt modelId="{A18D5189-CB6A-4FD7-8544-C5519A7FF91E}" type="sibTrans" cxnId="{9D34A028-5456-414A-AF2F-968501B62AFE}">
      <dgm:prSet/>
      <dgm:spPr/>
      <dgm:t>
        <a:bodyPr/>
        <a:lstStyle/>
        <a:p>
          <a:endParaRPr lang="pt-BR"/>
        </a:p>
      </dgm:t>
    </dgm:pt>
    <dgm:pt modelId="{1932734D-9864-463E-99C9-2E4A84DAB086}">
      <dgm:prSet phldrT="[Texto]" phldr="0"/>
      <dgm:spPr/>
      <dgm:t>
        <a:bodyPr/>
        <a:lstStyle/>
        <a:p>
          <a:r>
            <a:rPr lang="pt-BR" dirty="0" err="1"/>
            <a:t>Fotoestabilidade</a:t>
          </a:r>
          <a:endParaRPr lang="pt-BR" dirty="0"/>
        </a:p>
      </dgm:t>
    </dgm:pt>
    <dgm:pt modelId="{B78D39A4-40A1-4E0B-9D8F-34F7D1A19FFC}" type="parTrans" cxnId="{65BD9876-82FF-4491-BC45-FE2617648118}">
      <dgm:prSet/>
      <dgm:spPr/>
      <dgm:t>
        <a:bodyPr/>
        <a:lstStyle/>
        <a:p>
          <a:endParaRPr lang="pt-BR"/>
        </a:p>
      </dgm:t>
    </dgm:pt>
    <dgm:pt modelId="{85D61950-3BF6-4A27-B48E-55FFC9E2D39A}" type="sibTrans" cxnId="{65BD9876-82FF-4491-BC45-FE2617648118}">
      <dgm:prSet/>
      <dgm:spPr/>
      <dgm:t>
        <a:bodyPr/>
        <a:lstStyle/>
        <a:p>
          <a:endParaRPr lang="pt-BR"/>
        </a:p>
      </dgm:t>
    </dgm:pt>
    <dgm:pt modelId="{892ACD01-E1CB-4389-BCC6-CB2C192047F6}" type="pres">
      <dgm:prSet presAssocID="{392F15DA-2234-4C43-B05B-61FD7C836BAD}" presName="Name0" presStyleCnt="0">
        <dgm:presLayoutVars>
          <dgm:dir/>
          <dgm:resizeHandles val="exact"/>
        </dgm:presLayoutVars>
      </dgm:prSet>
      <dgm:spPr/>
    </dgm:pt>
    <dgm:pt modelId="{6A342EC1-C5A8-44AE-BDEB-0805E72ED098}" type="pres">
      <dgm:prSet presAssocID="{392F15DA-2234-4C43-B05B-61FD7C836BAD}" presName="fgShape" presStyleLbl="fgShp" presStyleIdx="0" presStyleCnt="1"/>
      <dgm:spPr/>
    </dgm:pt>
    <dgm:pt modelId="{65AFA0FA-0607-4597-9A5A-A4C5A66B9B74}" type="pres">
      <dgm:prSet presAssocID="{392F15DA-2234-4C43-B05B-61FD7C836BAD}" presName="linComp" presStyleCnt="0"/>
      <dgm:spPr/>
    </dgm:pt>
    <dgm:pt modelId="{F26B1A4B-D107-4D67-B2B7-D5AD3CC9BABC}" type="pres">
      <dgm:prSet presAssocID="{D561F04E-2205-4A2C-BC15-46B832FDF0FF}" presName="compNode" presStyleCnt="0"/>
      <dgm:spPr/>
    </dgm:pt>
    <dgm:pt modelId="{C180AFAC-1406-48EF-B98B-DBBD5E125737}" type="pres">
      <dgm:prSet presAssocID="{D561F04E-2205-4A2C-BC15-46B832FDF0FF}" presName="bkgdShape" presStyleLbl="node1" presStyleIdx="0" presStyleCnt="3"/>
      <dgm:spPr/>
    </dgm:pt>
    <dgm:pt modelId="{1EFBC68D-8495-496E-A206-4BEDB6E82EFE}" type="pres">
      <dgm:prSet presAssocID="{D561F04E-2205-4A2C-BC15-46B832FDF0FF}" presName="nodeTx" presStyleLbl="node1" presStyleIdx="0" presStyleCnt="3">
        <dgm:presLayoutVars>
          <dgm:bulletEnabled val="1"/>
        </dgm:presLayoutVars>
      </dgm:prSet>
      <dgm:spPr/>
    </dgm:pt>
    <dgm:pt modelId="{6FE16362-3331-4195-9838-16404FEFF743}" type="pres">
      <dgm:prSet presAssocID="{D561F04E-2205-4A2C-BC15-46B832FDF0FF}" presName="invisiNode" presStyleLbl="node1" presStyleIdx="0" presStyleCnt="3"/>
      <dgm:spPr/>
    </dgm:pt>
    <dgm:pt modelId="{AB22FC0C-3BDE-4614-A1A3-86E6C3D69E9D}" type="pres">
      <dgm:prSet presAssocID="{D561F04E-2205-4A2C-BC15-46B832FDF0FF}" presName="imagNode" presStyleLbl="fgImgPlace1" presStyleIdx="0" presStyleCnt="3"/>
      <dgm:spPr/>
    </dgm:pt>
    <dgm:pt modelId="{100BC919-56D2-41C1-B4EC-A2363CB5479F}" type="pres">
      <dgm:prSet presAssocID="{072B878C-091C-4E55-9D2D-A01B65B21EB2}" presName="sibTrans" presStyleLbl="sibTrans2D1" presStyleIdx="0" presStyleCnt="0"/>
      <dgm:spPr/>
    </dgm:pt>
    <dgm:pt modelId="{5E114DDD-76DD-4F42-9DEC-5D36D616B4AC}" type="pres">
      <dgm:prSet presAssocID="{A1BE5FC8-0B0A-4AC2-94B0-1870C86AF95C}" presName="compNode" presStyleCnt="0"/>
      <dgm:spPr/>
    </dgm:pt>
    <dgm:pt modelId="{1A31AD34-157F-4AE9-91EB-281FCEF3AEFF}" type="pres">
      <dgm:prSet presAssocID="{A1BE5FC8-0B0A-4AC2-94B0-1870C86AF95C}" presName="bkgdShape" presStyleLbl="node1" presStyleIdx="1" presStyleCnt="3"/>
      <dgm:spPr/>
    </dgm:pt>
    <dgm:pt modelId="{65B6DD66-7923-4481-B907-9C238E407ADC}" type="pres">
      <dgm:prSet presAssocID="{A1BE5FC8-0B0A-4AC2-94B0-1870C86AF95C}" presName="nodeTx" presStyleLbl="node1" presStyleIdx="1" presStyleCnt="3">
        <dgm:presLayoutVars>
          <dgm:bulletEnabled val="1"/>
        </dgm:presLayoutVars>
      </dgm:prSet>
      <dgm:spPr/>
    </dgm:pt>
    <dgm:pt modelId="{A0820669-2EBB-4DCC-AC67-1118CBE5FBBD}" type="pres">
      <dgm:prSet presAssocID="{A1BE5FC8-0B0A-4AC2-94B0-1870C86AF95C}" presName="invisiNode" presStyleLbl="node1" presStyleIdx="1" presStyleCnt="3"/>
      <dgm:spPr/>
    </dgm:pt>
    <dgm:pt modelId="{CA53887E-7783-43DA-B13E-198051E6C9F8}" type="pres">
      <dgm:prSet presAssocID="{A1BE5FC8-0B0A-4AC2-94B0-1870C86AF95C}" presName="imagNode" presStyleLbl="fgImgPlace1" presStyleIdx="1" presStyleCnt="3"/>
      <dgm:spPr/>
    </dgm:pt>
    <dgm:pt modelId="{81F3A7EE-C1A8-41A8-88B9-784985F06488}" type="pres">
      <dgm:prSet presAssocID="{A18D5189-CB6A-4FD7-8544-C5519A7FF91E}" presName="sibTrans" presStyleLbl="sibTrans2D1" presStyleIdx="0" presStyleCnt="0"/>
      <dgm:spPr/>
    </dgm:pt>
    <dgm:pt modelId="{11B9A544-B4EB-4263-AC6C-688123E32644}" type="pres">
      <dgm:prSet presAssocID="{1932734D-9864-463E-99C9-2E4A84DAB086}" presName="compNode" presStyleCnt="0"/>
      <dgm:spPr/>
    </dgm:pt>
    <dgm:pt modelId="{7952C35C-837B-424B-A56E-0685E8C1B61E}" type="pres">
      <dgm:prSet presAssocID="{1932734D-9864-463E-99C9-2E4A84DAB086}" presName="bkgdShape" presStyleLbl="node1" presStyleIdx="2" presStyleCnt="3"/>
      <dgm:spPr/>
    </dgm:pt>
    <dgm:pt modelId="{4E64F68A-A5BD-447D-9EE9-BE6D89057E3B}" type="pres">
      <dgm:prSet presAssocID="{1932734D-9864-463E-99C9-2E4A84DAB086}" presName="nodeTx" presStyleLbl="node1" presStyleIdx="2" presStyleCnt="3">
        <dgm:presLayoutVars>
          <dgm:bulletEnabled val="1"/>
        </dgm:presLayoutVars>
      </dgm:prSet>
      <dgm:spPr/>
    </dgm:pt>
    <dgm:pt modelId="{85CD8AF4-82FD-4743-B8A5-08DDA271C6A9}" type="pres">
      <dgm:prSet presAssocID="{1932734D-9864-463E-99C9-2E4A84DAB086}" presName="invisiNode" presStyleLbl="node1" presStyleIdx="2" presStyleCnt="3"/>
      <dgm:spPr/>
    </dgm:pt>
    <dgm:pt modelId="{2715420A-919B-4B2E-8C6F-9DEB10083D87}" type="pres">
      <dgm:prSet presAssocID="{1932734D-9864-463E-99C9-2E4A84DAB086}" presName="imagNode" presStyleLbl="fgImgPlace1" presStyleIdx="2" presStyleCnt="3"/>
      <dgm:spPr/>
    </dgm:pt>
  </dgm:ptLst>
  <dgm:cxnLst>
    <dgm:cxn modelId="{4DB53120-2FAF-4CC0-8242-7E58DEDD1145}" type="presOf" srcId="{A1BE5FC8-0B0A-4AC2-94B0-1870C86AF95C}" destId="{1A31AD34-157F-4AE9-91EB-281FCEF3AEFF}" srcOrd="0" destOrd="0" presId="urn:microsoft.com/office/officeart/2005/8/layout/hList7"/>
    <dgm:cxn modelId="{9D34A028-5456-414A-AF2F-968501B62AFE}" srcId="{392F15DA-2234-4C43-B05B-61FD7C836BAD}" destId="{A1BE5FC8-0B0A-4AC2-94B0-1870C86AF95C}" srcOrd="1" destOrd="0" parTransId="{F48F25C4-FFDD-48BA-98D5-C0D6BD39C078}" sibTransId="{A18D5189-CB6A-4FD7-8544-C5519A7FF91E}"/>
    <dgm:cxn modelId="{90549433-7D8C-4B28-AED9-92AC1B5805C6}" srcId="{392F15DA-2234-4C43-B05B-61FD7C836BAD}" destId="{D561F04E-2205-4A2C-BC15-46B832FDF0FF}" srcOrd="0" destOrd="0" parTransId="{59FB29F5-1EDC-47A8-96BB-8F374BE6694D}" sibTransId="{072B878C-091C-4E55-9D2D-A01B65B21EB2}"/>
    <dgm:cxn modelId="{8923A93C-D0AC-476D-80BF-440A9C2A04C7}" type="presOf" srcId="{392F15DA-2234-4C43-B05B-61FD7C836BAD}" destId="{892ACD01-E1CB-4389-BCC6-CB2C192047F6}" srcOrd="0" destOrd="0" presId="urn:microsoft.com/office/officeart/2005/8/layout/hList7"/>
    <dgm:cxn modelId="{FB44AC5C-3ACA-406D-8F18-014F6996CACE}" type="presOf" srcId="{A1BE5FC8-0B0A-4AC2-94B0-1870C86AF95C}" destId="{65B6DD66-7923-4481-B907-9C238E407ADC}" srcOrd="1" destOrd="0" presId="urn:microsoft.com/office/officeart/2005/8/layout/hList7"/>
    <dgm:cxn modelId="{A4D0F570-1D5F-4E0D-BB51-33CCF9FE49C2}" type="presOf" srcId="{072B878C-091C-4E55-9D2D-A01B65B21EB2}" destId="{100BC919-56D2-41C1-B4EC-A2363CB5479F}" srcOrd="0" destOrd="0" presId="urn:microsoft.com/office/officeart/2005/8/layout/hList7"/>
    <dgm:cxn modelId="{65BD9876-82FF-4491-BC45-FE2617648118}" srcId="{392F15DA-2234-4C43-B05B-61FD7C836BAD}" destId="{1932734D-9864-463E-99C9-2E4A84DAB086}" srcOrd="2" destOrd="0" parTransId="{B78D39A4-40A1-4E0B-9D8F-34F7D1A19FFC}" sibTransId="{85D61950-3BF6-4A27-B48E-55FFC9E2D39A}"/>
    <dgm:cxn modelId="{00D45990-E895-4B80-9E1A-062D029FCD86}" type="presOf" srcId="{1932734D-9864-463E-99C9-2E4A84DAB086}" destId="{4E64F68A-A5BD-447D-9EE9-BE6D89057E3B}" srcOrd="1" destOrd="0" presId="urn:microsoft.com/office/officeart/2005/8/layout/hList7"/>
    <dgm:cxn modelId="{69B9C192-1BAF-417F-A70A-3B80FE9DFAA1}" type="presOf" srcId="{D561F04E-2205-4A2C-BC15-46B832FDF0FF}" destId="{1EFBC68D-8495-496E-A206-4BEDB6E82EFE}" srcOrd="1" destOrd="0" presId="urn:microsoft.com/office/officeart/2005/8/layout/hList7"/>
    <dgm:cxn modelId="{7D0D099A-E8FE-44F7-B098-AA4FDA0B675C}" type="presOf" srcId="{1932734D-9864-463E-99C9-2E4A84DAB086}" destId="{7952C35C-837B-424B-A56E-0685E8C1B61E}" srcOrd="0" destOrd="0" presId="urn:microsoft.com/office/officeart/2005/8/layout/hList7"/>
    <dgm:cxn modelId="{703010BC-E909-43C1-A196-481E820648EF}" type="presOf" srcId="{A18D5189-CB6A-4FD7-8544-C5519A7FF91E}" destId="{81F3A7EE-C1A8-41A8-88B9-784985F06488}" srcOrd="0" destOrd="0" presId="urn:microsoft.com/office/officeart/2005/8/layout/hList7"/>
    <dgm:cxn modelId="{53E7B8BF-696F-42F8-980D-3E87C50A750F}" type="presOf" srcId="{D561F04E-2205-4A2C-BC15-46B832FDF0FF}" destId="{C180AFAC-1406-48EF-B98B-DBBD5E125737}" srcOrd="0" destOrd="0" presId="urn:microsoft.com/office/officeart/2005/8/layout/hList7"/>
    <dgm:cxn modelId="{410B28AE-8896-4CC2-9E36-3A5E09BA3A4B}" type="presParOf" srcId="{892ACD01-E1CB-4389-BCC6-CB2C192047F6}" destId="{6A342EC1-C5A8-44AE-BDEB-0805E72ED098}" srcOrd="0" destOrd="0" presId="urn:microsoft.com/office/officeart/2005/8/layout/hList7"/>
    <dgm:cxn modelId="{90138F6F-B8B2-4454-8223-62F418B8A994}" type="presParOf" srcId="{892ACD01-E1CB-4389-BCC6-CB2C192047F6}" destId="{65AFA0FA-0607-4597-9A5A-A4C5A66B9B74}" srcOrd="1" destOrd="0" presId="urn:microsoft.com/office/officeart/2005/8/layout/hList7"/>
    <dgm:cxn modelId="{E11A7F99-FF94-4894-A00C-EA4BA076B63B}" type="presParOf" srcId="{65AFA0FA-0607-4597-9A5A-A4C5A66B9B74}" destId="{F26B1A4B-D107-4D67-B2B7-D5AD3CC9BABC}" srcOrd="0" destOrd="0" presId="urn:microsoft.com/office/officeart/2005/8/layout/hList7"/>
    <dgm:cxn modelId="{A6591EB6-B121-4D68-84F6-25C0B4CF9489}" type="presParOf" srcId="{F26B1A4B-D107-4D67-B2B7-D5AD3CC9BABC}" destId="{C180AFAC-1406-48EF-B98B-DBBD5E125737}" srcOrd="0" destOrd="0" presId="urn:microsoft.com/office/officeart/2005/8/layout/hList7"/>
    <dgm:cxn modelId="{7A60AAAB-301C-4B3B-94FD-06C1E427269A}" type="presParOf" srcId="{F26B1A4B-D107-4D67-B2B7-D5AD3CC9BABC}" destId="{1EFBC68D-8495-496E-A206-4BEDB6E82EFE}" srcOrd="1" destOrd="0" presId="urn:microsoft.com/office/officeart/2005/8/layout/hList7"/>
    <dgm:cxn modelId="{8A3790E4-3237-4B5F-8E6D-64EB53F13A60}" type="presParOf" srcId="{F26B1A4B-D107-4D67-B2B7-D5AD3CC9BABC}" destId="{6FE16362-3331-4195-9838-16404FEFF743}" srcOrd="2" destOrd="0" presId="urn:microsoft.com/office/officeart/2005/8/layout/hList7"/>
    <dgm:cxn modelId="{7064CB0B-5C2B-410A-81C2-6382B9455F6C}" type="presParOf" srcId="{F26B1A4B-D107-4D67-B2B7-D5AD3CC9BABC}" destId="{AB22FC0C-3BDE-4614-A1A3-86E6C3D69E9D}" srcOrd="3" destOrd="0" presId="urn:microsoft.com/office/officeart/2005/8/layout/hList7"/>
    <dgm:cxn modelId="{1387A2B3-FB64-47FD-9777-37AF3B77B3EA}" type="presParOf" srcId="{65AFA0FA-0607-4597-9A5A-A4C5A66B9B74}" destId="{100BC919-56D2-41C1-B4EC-A2363CB5479F}" srcOrd="1" destOrd="0" presId="urn:microsoft.com/office/officeart/2005/8/layout/hList7"/>
    <dgm:cxn modelId="{B043D56F-F1B3-4026-A2FD-3D65EBCBD319}" type="presParOf" srcId="{65AFA0FA-0607-4597-9A5A-A4C5A66B9B74}" destId="{5E114DDD-76DD-4F42-9DEC-5D36D616B4AC}" srcOrd="2" destOrd="0" presId="urn:microsoft.com/office/officeart/2005/8/layout/hList7"/>
    <dgm:cxn modelId="{B76B46C9-4012-4259-B549-DC6C010CA70B}" type="presParOf" srcId="{5E114DDD-76DD-4F42-9DEC-5D36D616B4AC}" destId="{1A31AD34-157F-4AE9-91EB-281FCEF3AEFF}" srcOrd="0" destOrd="0" presId="urn:microsoft.com/office/officeart/2005/8/layout/hList7"/>
    <dgm:cxn modelId="{48FC1932-07A5-4541-8C2D-8588F6CF2A01}" type="presParOf" srcId="{5E114DDD-76DD-4F42-9DEC-5D36D616B4AC}" destId="{65B6DD66-7923-4481-B907-9C238E407ADC}" srcOrd="1" destOrd="0" presId="urn:microsoft.com/office/officeart/2005/8/layout/hList7"/>
    <dgm:cxn modelId="{D677CFA7-7001-49FC-B7F2-1AE1E2C86DB8}" type="presParOf" srcId="{5E114DDD-76DD-4F42-9DEC-5D36D616B4AC}" destId="{A0820669-2EBB-4DCC-AC67-1118CBE5FBBD}" srcOrd="2" destOrd="0" presId="urn:microsoft.com/office/officeart/2005/8/layout/hList7"/>
    <dgm:cxn modelId="{8B58B3F0-0190-460A-B14A-E955B2449D6A}" type="presParOf" srcId="{5E114DDD-76DD-4F42-9DEC-5D36D616B4AC}" destId="{CA53887E-7783-43DA-B13E-198051E6C9F8}" srcOrd="3" destOrd="0" presId="urn:microsoft.com/office/officeart/2005/8/layout/hList7"/>
    <dgm:cxn modelId="{940FC4D7-04CB-45E7-A646-F2BE7553E36C}" type="presParOf" srcId="{65AFA0FA-0607-4597-9A5A-A4C5A66B9B74}" destId="{81F3A7EE-C1A8-41A8-88B9-784985F06488}" srcOrd="3" destOrd="0" presId="urn:microsoft.com/office/officeart/2005/8/layout/hList7"/>
    <dgm:cxn modelId="{270590F4-C272-4BFF-AF4E-CD7BA2FB24D6}" type="presParOf" srcId="{65AFA0FA-0607-4597-9A5A-A4C5A66B9B74}" destId="{11B9A544-B4EB-4263-AC6C-688123E32644}" srcOrd="4" destOrd="0" presId="urn:microsoft.com/office/officeart/2005/8/layout/hList7"/>
    <dgm:cxn modelId="{9C2D9B11-B9FB-4A95-AD36-06DB946EBD8F}" type="presParOf" srcId="{11B9A544-B4EB-4263-AC6C-688123E32644}" destId="{7952C35C-837B-424B-A56E-0685E8C1B61E}" srcOrd="0" destOrd="0" presId="urn:microsoft.com/office/officeart/2005/8/layout/hList7"/>
    <dgm:cxn modelId="{C1D5FEDB-D61D-48A7-88D0-BBCE3EE54522}" type="presParOf" srcId="{11B9A544-B4EB-4263-AC6C-688123E32644}" destId="{4E64F68A-A5BD-447D-9EE9-BE6D89057E3B}" srcOrd="1" destOrd="0" presId="urn:microsoft.com/office/officeart/2005/8/layout/hList7"/>
    <dgm:cxn modelId="{18D44A65-E3BF-47B8-A409-03BEDCDB0584}" type="presParOf" srcId="{11B9A544-B4EB-4263-AC6C-688123E32644}" destId="{85CD8AF4-82FD-4743-B8A5-08DDA271C6A9}" srcOrd="2" destOrd="0" presId="urn:microsoft.com/office/officeart/2005/8/layout/hList7"/>
    <dgm:cxn modelId="{70D4D4C3-B95A-4CC8-A4FE-4AB459A43C8E}" type="presParOf" srcId="{11B9A544-B4EB-4263-AC6C-688123E32644}" destId="{2715420A-919B-4B2E-8C6F-9DEB10083D87}"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8E38C49E-928F-4CB4-9896-0E2F9EC50FCB}"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A44C8A00-06E2-4E7D-81FF-37B796566EB3}">
      <dgm:prSet/>
      <dgm:spPr/>
      <dgm:t>
        <a:bodyPr/>
        <a:lstStyle/>
        <a:p>
          <a:pPr>
            <a:lnSpc>
              <a:spcPct val="100000"/>
            </a:lnSpc>
          </a:pPr>
          <a:r>
            <a:rPr lang="pt-BR"/>
            <a:t>Comunicação direta entra Detentor do DIFA e ANVISA;</a:t>
          </a:r>
          <a:endParaRPr lang="en-US"/>
        </a:p>
      </dgm:t>
    </dgm:pt>
    <dgm:pt modelId="{6EF83466-7FCA-41EF-A0A7-8275A3142127}" type="parTrans" cxnId="{19FA55AA-CAD2-4975-A273-5BD105065404}">
      <dgm:prSet/>
      <dgm:spPr/>
      <dgm:t>
        <a:bodyPr/>
        <a:lstStyle/>
        <a:p>
          <a:endParaRPr lang="en-US"/>
        </a:p>
      </dgm:t>
    </dgm:pt>
    <dgm:pt modelId="{2B85C689-64E8-4453-B61D-27E1B7A3FE62}" type="sibTrans" cxnId="{19FA55AA-CAD2-4975-A273-5BD105065404}">
      <dgm:prSet/>
      <dgm:spPr/>
      <dgm:t>
        <a:bodyPr/>
        <a:lstStyle/>
        <a:p>
          <a:pPr>
            <a:lnSpc>
              <a:spcPct val="100000"/>
            </a:lnSpc>
          </a:pPr>
          <a:endParaRPr lang="en-US"/>
        </a:p>
      </dgm:t>
    </dgm:pt>
    <dgm:pt modelId="{67CECB83-A59C-4FA4-99ED-5CD4F783DA05}">
      <dgm:prSet/>
      <dgm:spPr/>
      <dgm:t>
        <a:bodyPr/>
        <a:lstStyle/>
        <a:p>
          <a:pPr>
            <a:lnSpc>
              <a:spcPct val="100000"/>
            </a:lnSpc>
          </a:pPr>
          <a:r>
            <a:rPr lang="pt-BR"/>
            <a:t>Ausência do Detentor de Registro de Medicamento na comunicação;</a:t>
          </a:r>
          <a:endParaRPr lang="en-US"/>
        </a:p>
      </dgm:t>
    </dgm:pt>
    <dgm:pt modelId="{8F68B3DD-75EC-47DD-A7DB-A4CA5770B3EC}" type="parTrans" cxnId="{D8CADBE1-3C49-488B-9FC9-8B782BBA1C55}">
      <dgm:prSet/>
      <dgm:spPr/>
      <dgm:t>
        <a:bodyPr/>
        <a:lstStyle/>
        <a:p>
          <a:endParaRPr lang="en-US"/>
        </a:p>
      </dgm:t>
    </dgm:pt>
    <dgm:pt modelId="{9939E00D-801B-4876-80E5-189055B22389}" type="sibTrans" cxnId="{D8CADBE1-3C49-488B-9FC9-8B782BBA1C55}">
      <dgm:prSet/>
      <dgm:spPr/>
      <dgm:t>
        <a:bodyPr/>
        <a:lstStyle/>
        <a:p>
          <a:pPr>
            <a:lnSpc>
              <a:spcPct val="100000"/>
            </a:lnSpc>
          </a:pPr>
          <a:endParaRPr lang="en-US"/>
        </a:p>
      </dgm:t>
    </dgm:pt>
    <dgm:pt modelId="{B413DC92-0DA0-48A9-9619-A63E7BB523E9}">
      <dgm:prSet/>
      <dgm:spPr/>
      <dgm:t>
        <a:bodyPr/>
        <a:lstStyle/>
        <a:p>
          <a:pPr>
            <a:lnSpc>
              <a:spcPct val="100000"/>
            </a:lnSpc>
          </a:pPr>
          <a:r>
            <a:rPr lang="pt-BR"/>
            <a:t>Trâmites administrativos – Sistemas ANVISA;</a:t>
          </a:r>
          <a:endParaRPr lang="en-US"/>
        </a:p>
      </dgm:t>
    </dgm:pt>
    <dgm:pt modelId="{FE71E178-5C22-432A-8CDB-B5DC52C201B9}" type="parTrans" cxnId="{FC576E7A-33E2-4CBC-A70C-046B4D3F61B4}">
      <dgm:prSet/>
      <dgm:spPr/>
      <dgm:t>
        <a:bodyPr/>
        <a:lstStyle/>
        <a:p>
          <a:endParaRPr lang="en-US"/>
        </a:p>
      </dgm:t>
    </dgm:pt>
    <dgm:pt modelId="{BB4D2BBC-D352-43AE-B0D5-0DFBFD9A8515}" type="sibTrans" cxnId="{FC576E7A-33E2-4CBC-A70C-046B4D3F61B4}">
      <dgm:prSet/>
      <dgm:spPr/>
      <dgm:t>
        <a:bodyPr/>
        <a:lstStyle/>
        <a:p>
          <a:pPr>
            <a:lnSpc>
              <a:spcPct val="100000"/>
            </a:lnSpc>
          </a:pPr>
          <a:endParaRPr lang="en-US"/>
        </a:p>
      </dgm:t>
    </dgm:pt>
    <dgm:pt modelId="{581770E4-E29D-45CA-98A8-D387FA886E2A}">
      <dgm:prSet/>
      <dgm:spPr/>
      <dgm:t>
        <a:bodyPr/>
        <a:lstStyle/>
        <a:p>
          <a:pPr>
            <a:lnSpc>
              <a:spcPct val="100000"/>
            </a:lnSpc>
          </a:pPr>
          <a:r>
            <a:rPr lang="pt-BR"/>
            <a:t>Maior flexibilidade de provas </a:t>
          </a:r>
          <a:r>
            <a:rPr lang="pt-BR" b="1"/>
            <a:t>→</a:t>
          </a:r>
          <a:r>
            <a:rPr lang="pt-BR"/>
            <a:t> Maior complexidade de JTs;</a:t>
          </a:r>
          <a:endParaRPr lang="en-US"/>
        </a:p>
      </dgm:t>
    </dgm:pt>
    <dgm:pt modelId="{9E4728BC-3763-44C3-BA44-2AABE00D5FCC}" type="parTrans" cxnId="{61195EEF-D51C-4ECD-AA8F-20A2FD1E864D}">
      <dgm:prSet/>
      <dgm:spPr/>
      <dgm:t>
        <a:bodyPr/>
        <a:lstStyle/>
        <a:p>
          <a:endParaRPr lang="en-US"/>
        </a:p>
      </dgm:t>
    </dgm:pt>
    <dgm:pt modelId="{E621754A-B1C3-4732-83C0-54FB1B6A5D8A}" type="sibTrans" cxnId="{61195EEF-D51C-4ECD-AA8F-20A2FD1E864D}">
      <dgm:prSet/>
      <dgm:spPr/>
      <dgm:t>
        <a:bodyPr/>
        <a:lstStyle/>
        <a:p>
          <a:pPr>
            <a:lnSpc>
              <a:spcPct val="100000"/>
            </a:lnSpc>
          </a:pPr>
          <a:endParaRPr lang="en-US"/>
        </a:p>
      </dgm:t>
    </dgm:pt>
    <dgm:pt modelId="{BF9FA56A-207C-4A19-A0C2-501BC16F9C8E}">
      <dgm:prSet/>
      <dgm:spPr/>
      <dgm:t>
        <a:bodyPr/>
        <a:lstStyle/>
        <a:p>
          <a:pPr>
            <a:lnSpc>
              <a:spcPct val="100000"/>
            </a:lnSpc>
          </a:pPr>
          <a:r>
            <a:rPr lang="pt-BR"/>
            <a:t>Implementação do ciclo de vida da CADIFA;</a:t>
          </a:r>
          <a:endParaRPr lang="en-US"/>
        </a:p>
      </dgm:t>
    </dgm:pt>
    <dgm:pt modelId="{DFC361D7-0E93-439E-998B-6952109D66AA}" type="parTrans" cxnId="{A72369ED-032A-4345-9E41-A4947F595333}">
      <dgm:prSet/>
      <dgm:spPr/>
      <dgm:t>
        <a:bodyPr/>
        <a:lstStyle/>
        <a:p>
          <a:endParaRPr lang="en-US"/>
        </a:p>
      </dgm:t>
    </dgm:pt>
    <dgm:pt modelId="{72E867BB-67ED-4F43-867B-1CEBAD07A8D9}" type="sibTrans" cxnId="{A72369ED-032A-4345-9E41-A4947F595333}">
      <dgm:prSet/>
      <dgm:spPr/>
      <dgm:t>
        <a:bodyPr/>
        <a:lstStyle/>
        <a:p>
          <a:pPr>
            <a:lnSpc>
              <a:spcPct val="100000"/>
            </a:lnSpc>
          </a:pPr>
          <a:endParaRPr lang="en-US"/>
        </a:p>
      </dgm:t>
    </dgm:pt>
    <dgm:pt modelId="{5AD97866-249F-4FF0-AE89-70B354D1B8F0}">
      <dgm:prSet/>
      <dgm:spPr/>
      <dgm:t>
        <a:bodyPr/>
        <a:lstStyle/>
        <a:p>
          <a:pPr>
            <a:lnSpc>
              <a:spcPct val="100000"/>
            </a:lnSpc>
          </a:pPr>
          <a:r>
            <a:rPr lang="pt-BR"/>
            <a:t>Perspectiva de crescimento de solicitação de CADIFA x Prazos ANVISA;</a:t>
          </a:r>
          <a:endParaRPr lang="en-US"/>
        </a:p>
      </dgm:t>
    </dgm:pt>
    <dgm:pt modelId="{2D1A743A-C96B-41D4-9C59-68C7E6796D00}" type="parTrans" cxnId="{D3C96D78-71AE-4A7E-85BA-8EE4BB9F21C5}">
      <dgm:prSet/>
      <dgm:spPr/>
      <dgm:t>
        <a:bodyPr/>
        <a:lstStyle/>
        <a:p>
          <a:endParaRPr lang="en-US"/>
        </a:p>
      </dgm:t>
    </dgm:pt>
    <dgm:pt modelId="{B71A0D53-A12A-4848-B61F-4EA60A385E9B}" type="sibTrans" cxnId="{D3C96D78-71AE-4A7E-85BA-8EE4BB9F21C5}">
      <dgm:prSet/>
      <dgm:spPr/>
      <dgm:t>
        <a:bodyPr/>
        <a:lstStyle/>
        <a:p>
          <a:pPr>
            <a:lnSpc>
              <a:spcPct val="100000"/>
            </a:lnSpc>
          </a:pPr>
          <a:endParaRPr lang="en-US"/>
        </a:p>
      </dgm:t>
    </dgm:pt>
    <dgm:pt modelId="{9364F0FE-F828-4FB8-9AEC-A0C810311726}">
      <dgm:prSet/>
      <dgm:spPr/>
      <dgm:t>
        <a:bodyPr/>
        <a:lstStyle/>
        <a:p>
          <a:pPr>
            <a:lnSpc>
              <a:spcPct val="100000"/>
            </a:lnSpc>
          </a:pPr>
          <a:r>
            <a:rPr lang="pt-BR"/>
            <a:t>Avaliação das Manifestações de interesse;</a:t>
          </a:r>
          <a:endParaRPr lang="en-US"/>
        </a:p>
      </dgm:t>
    </dgm:pt>
    <dgm:pt modelId="{FCF0FABB-F103-49D1-B534-3F0D24ED6CC5}" type="parTrans" cxnId="{E510A8E3-FEC2-4033-BAB0-BEBEA87C375A}">
      <dgm:prSet/>
      <dgm:spPr/>
      <dgm:t>
        <a:bodyPr/>
        <a:lstStyle/>
        <a:p>
          <a:endParaRPr lang="en-US"/>
        </a:p>
      </dgm:t>
    </dgm:pt>
    <dgm:pt modelId="{48610C6E-F85B-4415-A589-90466674B935}" type="sibTrans" cxnId="{E510A8E3-FEC2-4033-BAB0-BEBEA87C375A}">
      <dgm:prSet/>
      <dgm:spPr/>
      <dgm:t>
        <a:bodyPr/>
        <a:lstStyle/>
        <a:p>
          <a:pPr>
            <a:lnSpc>
              <a:spcPct val="100000"/>
            </a:lnSpc>
          </a:pPr>
          <a:endParaRPr lang="en-US"/>
        </a:p>
      </dgm:t>
    </dgm:pt>
    <dgm:pt modelId="{A6269768-1477-4A2A-98AD-F30EACED6FFA}">
      <dgm:prSet/>
      <dgm:spPr/>
      <dgm:t>
        <a:bodyPr/>
        <a:lstStyle/>
        <a:p>
          <a:pPr>
            <a:lnSpc>
              <a:spcPct val="100000"/>
            </a:lnSpc>
          </a:pPr>
          <a:r>
            <a:rPr lang="pt-BR"/>
            <a:t>Visibilidade para o Detentor do Registro do Medicamento.</a:t>
          </a:r>
          <a:endParaRPr lang="en-US"/>
        </a:p>
      </dgm:t>
    </dgm:pt>
    <dgm:pt modelId="{44576123-EEFA-4111-87FD-08BB98B8B7C6}" type="parTrans" cxnId="{970E0AFF-73D7-49E8-85D0-5F691466E3D2}">
      <dgm:prSet/>
      <dgm:spPr/>
      <dgm:t>
        <a:bodyPr/>
        <a:lstStyle/>
        <a:p>
          <a:endParaRPr lang="en-US"/>
        </a:p>
      </dgm:t>
    </dgm:pt>
    <dgm:pt modelId="{A211F5BF-E544-45BA-B131-83DD0293DD3F}" type="sibTrans" cxnId="{970E0AFF-73D7-49E8-85D0-5F691466E3D2}">
      <dgm:prSet/>
      <dgm:spPr/>
      <dgm:t>
        <a:bodyPr/>
        <a:lstStyle/>
        <a:p>
          <a:endParaRPr lang="en-US"/>
        </a:p>
      </dgm:t>
    </dgm:pt>
    <dgm:pt modelId="{DF110E60-22E1-490E-9C54-6287084EFF0D}" type="pres">
      <dgm:prSet presAssocID="{8E38C49E-928F-4CB4-9896-0E2F9EC50FCB}" presName="root" presStyleCnt="0">
        <dgm:presLayoutVars>
          <dgm:dir/>
          <dgm:resizeHandles val="exact"/>
        </dgm:presLayoutVars>
      </dgm:prSet>
      <dgm:spPr/>
    </dgm:pt>
    <dgm:pt modelId="{D97FCC6A-A65A-4408-AABD-4889EE9B842D}" type="pres">
      <dgm:prSet presAssocID="{8E38C49E-928F-4CB4-9896-0E2F9EC50FCB}" presName="container" presStyleCnt="0">
        <dgm:presLayoutVars>
          <dgm:dir/>
          <dgm:resizeHandles val="exact"/>
        </dgm:presLayoutVars>
      </dgm:prSet>
      <dgm:spPr/>
    </dgm:pt>
    <dgm:pt modelId="{C2F4A6C8-EE77-4A03-B17A-CBA7B56BBB1B}" type="pres">
      <dgm:prSet presAssocID="{A44C8A00-06E2-4E7D-81FF-37B796566EB3}" presName="compNode" presStyleCnt="0"/>
      <dgm:spPr/>
    </dgm:pt>
    <dgm:pt modelId="{1488933D-2A67-4064-A0CA-EF2BD23E07BF}" type="pres">
      <dgm:prSet presAssocID="{A44C8A00-06E2-4E7D-81FF-37B796566EB3}" presName="iconBgRect" presStyleLbl="bgShp" presStyleIdx="0" presStyleCnt="8"/>
      <dgm:spPr/>
    </dgm:pt>
    <dgm:pt modelId="{5F494329-49A7-49B2-BCBF-DD97987EBAC8}" type="pres">
      <dgm:prSet presAssocID="{A44C8A00-06E2-4E7D-81FF-37B796566EB3}" presName="iconRect" presStyleLbl="node1" presStyleIdx="0" presStyleCnt="8"/>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Usuário"/>
        </a:ext>
      </dgm:extLst>
    </dgm:pt>
    <dgm:pt modelId="{B868D396-7F14-4C2B-A6DE-902A9E5B9B6E}" type="pres">
      <dgm:prSet presAssocID="{A44C8A00-06E2-4E7D-81FF-37B796566EB3}" presName="spaceRect" presStyleCnt="0"/>
      <dgm:spPr/>
    </dgm:pt>
    <dgm:pt modelId="{03F18EE5-ED3B-4AC2-97D3-C86268ABF4C2}" type="pres">
      <dgm:prSet presAssocID="{A44C8A00-06E2-4E7D-81FF-37B796566EB3}" presName="textRect" presStyleLbl="revTx" presStyleIdx="0" presStyleCnt="8">
        <dgm:presLayoutVars>
          <dgm:chMax val="1"/>
          <dgm:chPref val="1"/>
        </dgm:presLayoutVars>
      </dgm:prSet>
      <dgm:spPr/>
    </dgm:pt>
    <dgm:pt modelId="{ECBD19EC-3140-4960-AF37-E8AF080C1E8C}" type="pres">
      <dgm:prSet presAssocID="{2B85C689-64E8-4453-B61D-27E1B7A3FE62}" presName="sibTrans" presStyleLbl="sibTrans2D1" presStyleIdx="0" presStyleCnt="0"/>
      <dgm:spPr/>
    </dgm:pt>
    <dgm:pt modelId="{AE2B5C75-5436-4ED9-9CA4-FCF10D079240}" type="pres">
      <dgm:prSet presAssocID="{67CECB83-A59C-4FA4-99ED-5CD4F783DA05}" presName="compNode" presStyleCnt="0"/>
      <dgm:spPr/>
    </dgm:pt>
    <dgm:pt modelId="{A31C12AF-FF75-40AC-BDB5-BF558A545BAE}" type="pres">
      <dgm:prSet presAssocID="{67CECB83-A59C-4FA4-99ED-5CD4F783DA05}" presName="iconBgRect" presStyleLbl="bgShp" presStyleIdx="1" presStyleCnt="8"/>
      <dgm:spPr/>
    </dgm:pt>
    <dgm:pt modelId="{2B5B0BC3-8A2A-4179-988D-960AE9DB5F52}" type="pres">
      <dgm:prSet presAssocID="{67CECB83-A59C-4FA4-99ED-5CD4F783DA05}" presName="iconRect" presStyleLbl="node1" presStyleIdx="1" presStyleCnt="8"/>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ocumento"/>
        </a:ext>
      </dgm:extLst>
    </dgm:pt>
    <dgm:pt modelId="{98DEDF0E-731F-42D5-BFBF-69B35CF56FCB}" type="pres">
      <dgm:prSet presAssocID="{67CECB83-A59C-4FA4-99ED-5CD4F783DA05}" presName="spaceRect" presStyleCnt="0"/>
      <dgm:spPr/>
    </dgm:pt>
    <dgm:pt modelId="{948B6911-4026-4694-9C3E-597EC2CADB0D}" type="pres">
      <dgm:prSet presAssocID="{67CECB83-A59C-4FA4-99ED-5CD4F783DA05}" presName="textRect" presStyleLbl="revTx" presStyleIdx="1" presStyleCnt="8">
        <dgm:presLayoutVars>
          <dgm:chMax val="1"/>
          <dgm:chPref val="1"/>
        </dgm:presLayoutVars>
      </dgm:prSet>
      <dgm:spPr/>
    </dgm:pt>
    <dgm:pt modelId="{94215817-7F23-4E2D-98EF-F987F06F07B5}" type="pres">
      <dgm:prSet presAssocID="{9939E00D-801B-4876-80E5-189055B22389}" presName="sibTrans" presStyleLbl="sibTrans2D1" presStyleIdx="0" presStyleCnt="0"/>
      <dgm:spPr/>
    </dgm:pt>
    <dgm:pt modelId="{DC684BBD-49C7-49E5-A061-BC8983F428D0}" type="pres">
      <dgm:prSet presAssocID="{B413DC92-0DA0-48A9-9619-A63E7BB523E9}" presName="compNode" presStyleCnt="0"/>
      <dgm:spPr/>
    </dgm:pt>
    <dgm:pt modelId="{7871B1CD-8DA8-4C74-9C69-05D4E6DE6956}" type="pres">
      <dgm:prSet presAssocID="{B413DC92-0DA0-48A9-9619-A63E7BB523E9}" presName="iconBgRect" presStyleLbl="bgShp" presStyleIdx="2" presStyleCnt="8"/>
      <dgm:spPr/>
    </dgm:pt>
    <dgm:pt modelId="{9D8B9349-9A60-41FA-910A-243108CD8E6D}" type="pres">
      <dgm:prSet presAssocID="{B413DC92-0DA0-48A9-9619-A63E7BB523E9}" presName="iconRect" presStyleLbl="node1" presStyleIdx="2" presStyleCnt="8"/>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Hierarquia"/>
        </a:ext>
      </dgm:extLst>
    </dgm:pt>
    <dgm:pt modelId="{8A2E53EB-BBF2-491F-AE6D-CF6746680A86}" type="pres">
      <dgm:prSet presAssocID="{B413DC92-0DA0-48A9-9619-A63E7BB523E9}" presName="spaceRect" presStyleCnt="0"/>
      <dgm:spPr/>
    </dgm:pt>
    <dgm:pt modelId="{26AE0110-9788-4D89-AAB9-1D79983B802A}" type="pres">
      <dgm:prSet presAssocID="{B413DC92-0DA0-48A9-9619-A63E7BB523E9}" presName="textRect" presStyleLbl="revTx" presStyleIdx="2" presStyleCnt="8">
        <dgm:presLayoutVars>
          <dgm:chMax val="1"/>
          <dgm:chPref val="1"/>
        </dgm:presLayoutVars>
      </dgm:prSet>
      <dgm:spPr/>
    </dgm:pt>
    <dgm:pt modelId="{842BD14A-D826-43EE-B6A0-CE108987C3C6}" type="pres">
      <dgm:prSet presAssocID="{BB4D2BBC-D352-43AE-B0D5-0DFBFD9A8515}" presName="sibTrans" presStyleLbl="sibTrans2D1" presStyleIdx="0" presStyleCnt="0"/>
      <dgm:spPr/>
    </dgm:pt>
    <dgm:pt modelId="{3B454B18-B12C-44F2-80EF-68A828779FDD}" type="pres">
      <dgm:prSet presAssocID="{581770E4-E29D-45CA-98A8-D387FA886E2A}" presName="compNode" presStyleCnt="0"/>
      <dgm:spPr/>
    </dgm:pt>
    <dgm:pt modelId="{59F65068-3681-4CBD-BCDC-E7F40073B7B9}" type="pres">
      <dgm:prSet presAssocID="{581770E4-E29D-45CA-98A8-D387FA886E2A}" presName="iconBgRect" presStyleLbl="bgShp" presStyleIdx="3" presStyleCnt="8"/>
      <dgm:spPr/>
    </dgm:pt>
    <dgm:pt modelId="{0E0B37A7-0D96-4B1B-91D0-24774DA3860C}" type="pres">
      <dgm:prSet presAssocID="{581770E4-E29D-45CA-98A8-D387FA886E2A}" presName="iconRect" presStyleLbl="node1" presStyleIdx="3" presStyleCnt="8"/>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arca de seleção"/>
        </a:ext>
      </dgm:extLst>
    </dgm:pt>
    <dgm:pt modelId="{90FE8A20-4F89-4C79-9EA0-E766DA8DE4F2}" type="pres">
      <dgm:prSet presAssocID="{581770E4-E29D-45CA-98A8-D387FA886E2A}" presName="spaceRect" presStyleCnt="0"/>
      <dgm:spPr/>
    </dgm:pt>
    <dgm:pt modelId="{FDEF8F7F-47E0-4107-A759-9516C64EDED1}" type="pres">
      <dgm:prSet presAssocID="{581770E4-E29D-45CA-98A8-D387FA886E2A}" presName="textRect" presStyleLbl="revTx" presStyleIdx="3" presStyleCnt="8">
        <dgm:presLayoutVars>
          <dgm:chMax val="1"/>
          <dgm:chPref val="1"/>
        </dgm:presLayoutVars>
      </dgm:prSet>
      <dgm:spPr/>
    </dgm:pt>
    <dgm:pt modelId="{2815CA1D-1CD9-49B5-9D6C-E9E2AE0C8BA6}" type="pres">
      <dgm:prSet presAssocID="{E621754A-B1C3-4732-83C0-54FB1B6A5D8A}" presName="sibTrans" presStyleLbl="sibTrans2D1" presStyleIdx="0" presStyleCnt="0"/>
      <dgm:spPr/>
    </dgm:pt>
    <dgm:pt modelId="{93A85B49-75D2-4CE0-AD64-BB427F444E6A}" type="pres">
      <dgm:prSet presAssocID="{BF9FA56A-207C-4A19-A0C2-501BC16F9C8E}" presName="compNode" presStyleCnt="0"/>
      <dgm:spPr/>
    </dgm:pt>
    <dgm:pt modelId="{80DC2C3A-4197-474C-80D4-3B3BBDE54560}" type="pres">
      <dgm:prSet presAssocID="{BF9FA56A-207C-4A19-A0C2-501BC16F9C8E}" presName="iconBgRect" presStyleLbl="bgShp" presStyleIdx="4" presStyleCnt="8"/>
      <dgm:spPr/>
    </dgm:pt>
    <dgm:pt modelId="{41A2DBA1-1A65-46CF-A783-3BAE7E8324F3}" type="pres">
      <dgm:prSet presAssocID="{BF9FA56A-207C-4A19-A0C2-501BC16F9C8E}" presName="iconRect" presStyleLbl="node1" presStyleIdx="4" presStyleCnt="8"/>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Repetir"/>
        </a:ext>
      </dgm:extLst>
    </dgm:pt>
    <dgm:pt modelId="{7A2799A5-DA1F-4577-A7E6-516436026D5C}" type="pres">
      <dgm:prSet presAssocID="{BF9FA56A-207C-4A19-A0C2-501BC16F9C8E}" presName="spaceRect" presStyleCnt="0"/>
      <dgm:spPr/>
    </dgm:pt>
    <dgm:pt modelId="{B128A6B8-B4C6-4ECC-AB54-67F88630855A}" type="pres">
      <dgm:prSet presAssocID="{BF9FA56A-207C-4A19-A0C2-501BC16F9C8E}" presName="textRect" presStyleLbl="revTx" presStyleIdx="4" presStyleCnt="8">
        <dgm:presLayoutVars>
          <dgm:chMax val="1"/>
          <dgm:chPref val="1"/>
        </dgm:presLayoutVars>
      </dgm:prSet>
      <dgm:spPr/>
    </dgm:pt>
    <dgm:pt modelId="{310D4EB6-D31F-41EE-98E5-9E2FC2AFD403}" type="pres">
      <dgm:prSet presAssocID="{72E867BB-67ED-4F43-867B-1CEBAD07A8D9}" presName="sibTrans" presStyleLbl="sibTrans2D1" presStyleIdx="0" presStyleCnt="0"/>
      <dgm:spPr/>
    </dgm:pt>
    <dgm:pt modelId="{5B220C3F-D087-41C8-983C-FDF3A218F765}" type="pres">
      <dgm:prSet presAssocID="{5AD97866-249F-4FF0-AE89-70B354D1B8F0}" presName="compNode" presStyleCnt="0"/>
      <dgm:spPr/>
    </dgm:pt>
    <dgm:pt modelId="{A6CC28DA-5803-4646-8642-9F1436AD2903}" type="pres">
      <dgm:prSet presAssocID="{5AD97866-249F-4FF0-AE89-70B354D1B8F0}" presName="iconBgRect" presStyleLbl="bgShp" presStyleIdx="5" presStyleCnt="8"/>
      <dgm:spPr/>
    </dgm:pt>
    <dgm:pt modelId="{F5102035-AEB8-464E-A14D-C0D507E7F3E8}" type="pres">
      <dgm:prSet presAssocID="{5AD97866-249F-4FF0-AE89-70B354D1B8F0}" presName="iconRect" presStyleLbl="node1" presStyleIdx="5" presStyleCnt="8"/>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Irritante"/>
        </a:ext>
      </dgm:extLst>
    </dgm:pt>
    <dgm:pt modelId="{86147896-59A6-4321-8CF9-CFEEDEA9DE00}" type="pres">
      <dgm:prSet presAssocID="{5AD97866-249F-4FF0-AE89-70B354D1B8F0}" presName="spaceRect" presStyleCnt="0"/>
      <dgm:spPr/>
    </dgm:pt>
    <dgm:pt modelId="{400954D3-E3B0-474A-AE88-577A3E0FBAD6}" type="pres">
      <dgm:prSet presAssocID="{5AD97866-249F-4FF0-AE89-70B354D1B8F0}" presName="textRect" presStyleLbl="revTx" presStyleIdx="5" presStyleCnt="8">
        <dgm:presLayoutVars>
          <dgm:chMax val="1"/>
          <dgm:chPref val="1"/>
        </dgm:presLayoutVars>
      </dgm:prSet>
      <dgm:spPr/>
    </dgm:pt>
    <dgm:pt modelId="{8B74C328-A5F4-476D-8E50-5F8942B50A83}" type="pres">
      <dgm:prSet presAssocID="{B71A0D53-A12A-4848-B61F-4EA60A385E9B}" presName="sibTrans" presStyleLbl="sibTrans2D1" presStyleIdx="0" presStyleCnt="0"/>
      <dgm:spPr/>
    </dgm:pt>
    <dgm:pt modelId="{FE2EA3B8-3929-4321-8AB7-28625A194252}" type="pres">
      <dgm:prSet presAssocID="{9364F0FE-F828-4FB8-9AEC-A0C810311726}" presName="compNode" presStyleCnt="0"/>
      <dgm:spPr/>
    </dgm:pt>
    <dgm:pt modelId="{0E36DC02-AD0F-4C7F-BE99-C27C134E23DE}" type="pres">
      <dgm:prSet presAssocID="{9364F0FE-F828-4FB8-9AEC-A0C810311726}" presName="iconBgRect" presStyleLbl="bgShp" presStyleIdx="6" presStyleCnt="8"/>
      <dgm:spPr/>
    </dgm:pt>
    <dgm:pt modelId="{AEE5D4E1-3BE0-457D-8FE5-8CA1F6FAF8FE}" type="pres">
      <dgm:prSet presAssocID="{9364F0FE-F828-4FB8-9AEC-A0C810311726}" presName="iconRect" presStyleLbl="node1" presStyleIdx="6" presStyleCnt="8"/>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dgm:spPr>
      <dgm:extLst>
        <a:ext uri="{E40237B7-FDA0-4F09-8148-C483321AD2D9}">
          <dgm14:cNvPr xmlns:dgm14="http://schemas.microsoft.com/office/drawing/2010/diagram" id="0" name="" descr="Lista de Verificação"/>
        </a:ext>
      </dgm:extLst>
    </dgm:pt>
    <dgm:pt modelId="{DF88F059-BD32-41F9-B43E-1F4575071790}" type="pres">
      <dgm:prSet presAssocID="{9364F0FE-F828-4FB8-9AEC-A0C810311726}" presName="spaceRect" presStyleCnt="0"/>
      <dgm:spPr/>
    </dgm:pt>
    <dgm:pt modelId="{1D3CDEF1-C5CE-4087-910E-3205E7805502}" type="pres">
      <dgm:prSet presAssocID="{9364F0FE-F828-4FB8-9AEC-A0C810311726}" presName="textRect" presStyleLbl="revTx" presStyleIdx="6" presStyleCnt="8">
        <dgm:presLayoutVars>
          <dgm:chMax val="1"/>
          <dgm:chPref val="1"/>
        </dgm:presLayoutVars>
      </dgm:prSet>
      <dgm:spPr/>
    </dgm:pt>
    <dgm:pt modelId="{8B1A6D9E-D40C-4159-AA16-B9C554D0C7A0}" type="pres">
      <dgm:prSet presAssocID="{48610C6E-F85B-4415-A589-90466674B935}" presName="sibTrans" presStyleLbl="sibTrans2D1" presStyleIdx="0" presStyleCnt="0"/>
      <dgm:spPr/>
    </dgm:pt>
    <dgm:pt modelId="{C5BD2CF9-4DEA-484A-A814-F925783C3BA0}" type="pres">
      <dgm:prSet presAssocID="{A6269768-1477-4A2A-98AD-F30EACED6FFA}" presName="compNode" presStyleCnt="0"/>
      <dgm:spPr/>
    </dgm:pt>
    <dgm:pt modelId="{0AA874AF-6B44-4924-9627-953A39C8EDAD}" type="pres">
      <dgm:prSet presAssocID="{A6269768-1477-4A2A-98AD-F30EACED6FFA}" presName="iconBgRect" presStyleLbl="bgShp" presStyleIdx="7" presStyleCnt="8"/>
      <dgm:spPr/>
    </dgm:pt>
    <dgm:pt modelId="{6367A202-3914-4ACF-B3B8-D9B0122394AA}" type="pres">
      <dgm:prSet presAssocID="{A6269768-1477-4A2A-98AD-F30EACED6FFA}" presName="iconRect" presStyleLbl="node1" presStyleIdx="7" presStyleCnt="8"/>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Fluxograma"/>
        </a:ext>
      </dgm:extLst>
    </dgm:pt>
    <dgm:pt modelId="{A60CAC81-639B-4AAD-86A7-45A5BA8CAD80}" type="pres">
      <dgm:prSet presAssocID="{A6269768-1477-4A2A-98AD-F30EACED6FFA}" presName="spaceRect" presStyleCnt="0"/>
      <dgm:spPr/>
    </dgm:pt>
    <dgm:pt modelId="{CADBBEEA-5B49-40F9-B26F-5FAEB3C84747}" type="pres">
      <dgm:prSet presAssocID="{A6269768-1477-4A2A-98AD-F30EACED6FFA}" presName="textRect" presStyleLbl="revTx" presStyleIdx="7" presStyleCnt="8">
        <dgm:presLayoutVars>
          <dgm:chMax val="1"/>
          <dgm:chPref val="1"/>
        </dgm:presLayoutVars>
      </dgm:prSet>
      <dgm:spPr/>
    </dgm:pt>
  </dgm:ptLst>
  <dgm:cxnLst>
    <dgm:cxn modelId="{B203B611-AC00-467F-A5FD-663712B6F867}" type="presOf" srcId="{581770E4-E29D-45CA-98A8-D387FA886E2A}" destId="{FDEF8F7F-47E0-4107-A759-9516C64EDED1}" srcOrd="0" destOrd="0" presId="urn:microsoft.com/office/officeart/2018/2/layout/IconCircleList"/>
    <dgm:cxn modelId="{38DE1D16-8B49-4AFE-BD4B-A386631A27A7}" type="presOf" srcId="{9364F0FE-F828-4FB8-9AEC-A0C810311726}" destId="{1D3CDEF1-C5CE-4087-910E-3205E7805502}" srcOrd="0" destOrd="0" presId="urn:microsoft.com/office/officeart/2018/2/layout/IconCircleList"/>
    <dgm:cxn modelId="{C4318F5C-16A0-4BE4-B026-B7F609204959}" type="presOf" srcId="{BB4D2BBC-D352-43AE-B0D5-0DFBFD9A8515}" destId="{842BD14A-D826-43EE-B6A0-CE108987C3C6}" srcOrd="0" destOrd="0" presId="urn:microsoft.com/office/officeart/2018/2/layout/IconCircleList"/>
    <dgm:cxn modelId="{3AAF0667-0E3B-472C-8E2C-5AD4A790484A}" type="presOf" srcId="{48610C6E-F85B-4415-A589-90466674B935}" destId="{8B1A6D9E-D40C-4159-AA16-B9C554D0C7A0}" srcOrd="0" destOrd="0" presId="urn:microsoft.com/office/officeart/2018/2/layout/IconCircleList"/>
    <dgm:cxn modelId="{BDD35968-DA74-4837-96D9-5F0D8C488BD9}" type="presOf" srcId="{9939E00D-801B-4876-80E5-189055B22389}" destId="{94215817-7F23-4E2D-98EF-F987F06F07B5}" srcOrd="0" destOrd="0" presId="urn:microsoft.com/office/officeart/2018/2/layout/IconCircleList"/>
    <dgm:cxn modelId="{30CB0449-8FC7-45F8-9FCD-75712C7E0433}" type="presOf" srcId="{A44C8A00-06E2-4E7D-81FF-37B796566EB3}" destId="{03F18EE5-ED3B-4AC2-97D3-C86268ABF4C2}" srcOrd="0" destOrd="0" presId="urn:microsoft.com/office/officeart/2018/2/layout/IconCircleList"/>
    <dgm:cxn modelId="{783E4B6F-6CB0-4A2C-9AF1-CE00E01DB0F2}" type="presOf" srcId="{72E867BB-67ED-4F43-867B-1CEBAD07A8D9}" destId="{310D4EB6-D31F-41EE-98E5-9E2FC2AFD403}" srcOrd="0" destOrd="0" presId="urn:microsoft.com/office/officeart/2018/2/layout/IconCircleList"/>
    <dgm:cxn modelId="{3A287450-9996-42CA-A529-60371FB21CCF}" type="presOf" srcId="{B71A0D53-A12A-4848-B61F-4EA60A385E9B}" destId="{8B74C328-A5F4-476D-8E50-5F8942B50A83}" srcOrd="0" destOrd="0" presId="urn:microsoft.com/office/officeart/2018/2/layout/IconCircleList"/>
    <dgm:cxn modelId="{C7CBDD52-C4E7-4B9E-A9C7-041EFFDC7E89}" type="presOf" srcId="{BF9FA56A-207C-4A19-A0C2-501BC16F9C8E}" destId="{B128A6B8-B4C6-4ECC-AB54-67F88630855A}" srcOrd="0" destOrd="0" presId="urn:microsoft.com/office/officeart/2018/2/layout/IconCircleList"/>
    <dgm:cxn modelId="{D3C96D78-71AE-4A7E-85BA-8EE4BB9F21C5}" srcId="{8E38C49E-928F-4CB4-9896-0E2F9EC50FCB}" destId="{5AD97866-249F-4FF0-AE89-70B354D1B8F0}" srcOrd="5" destOrd="0" parTransId="{2D1A743A-C96B-41D4-9C59-68C7E6796D00}" sibTransId="{B71A0D53-A12A-4848-B61F-4EA60A385E9B}"/>
    <dgm:cxn modelId="{6C15137A-6B2B-45ED-BB27-EABED81233CD}" type="presOf" srcId="{A6269768-1477-4A2A-98AD-F30EACED6FFA}" destId="{CADBBEEA-5B49-40F9-B26F-5FAEB3C84747}" srcOrd="0" destOrd="0" presId="urn:microsoft.com/office/officeart/2018/2/layout/IconCircleList"/>
    <dgm:cxn modelId="{FC576E7A-33E2-4CBC-A70C-046B4D3F61B4}" srcId="{8E38C49E-928F-4CB4-9896-0E2F9EC50FCB}" destId="{B413DC92-0DA0-48A9-9619-A63E7BB523E9}" srcOrd="2" destOrd="0" parTransId="{FE71E178-5C22-432A-8CDB-B5DC52C201B9}" sibTransId="{BB4D2BBC-D352-43AE-B0D5-0DFBFD9A8515}"/>
    <dgm:cxn modelId="{F9242786-3FFD-4D72-9B0D-FAB9C7C3A4E6}" type="presOf" srcId="{2B85C689-64E8-4453-B61D-27E1B7A3FE62}" destId="{ECBD19EC-3140-4960-AF37-E8AF080C1E8C}" srcOrd="0" destOrd="0" presId="urn:microsoft.com/office/officeart/2018/2/layout/IconCircleList"/>
    <dgm:cxn modelId="{19FA55AA-CAD2-4975-A273-5BD105065404}" srcId="{8E38C49E-928F-4CB4-9896-0E2F9EC50FCB}" destId="{A44C8A00-06E2-4E7D-81FF-37B796566EB3}" srcOrd="0" destOrd="0" parTransId="{6EF83466-7FCA-41EF-A0A7-8275A3142127}" sibTransId="{2B85C689-64E8-4453-B61D-27E1B7A3FE62}"/>
    <dgm:cxn modelId="{D579BAB3-6611-4C69-A77E-3515527AD2E9}" type="presOf" srcId="{E621754A-B1C3-4732-83C0-54FB1B6A5D8A}" destId="{2815CA1D-1CD9-49B5-9D6C-E9E2AE0C8BA6}" srcOrd="0" destOrd="0" presId="urn:microsoft.com/office/officeart/2018/2/layout/IconCircleList"/>
    <dgm:cxn modelId="{8DC9D2D4-1EA7-4F6C-879B-52CDE46FE042}" type="presOf" srcId="{5AD97866-249F-4FF0-AE89-70B354D1B8F0}" destId="{400954D3-E3B0-474A-AE88-577A3E0FBAD6}" srcOrd="0" destOrd="0" presId="urn:microsoft.com/office/officeart/2018/2/layout/IconCircleList"/>
    <dgm:cxn modelId="{ABEA69DF-7727-4583-B281-E7F9FD963216}" type="presOf" srcId="{B413DC92-0DA0-48A9-9619-A63E7BB523E9}" destId="{26AE0110-9788-4D89-AAB9-1D79983B802A}" srcOrd="0" destOrd="0" presId="urn:microsoft.com/office/officeart/2018/2/layout/IconCircleList"/>
    <dgm:cxn modelId="{36A372DF-FB68-4ABB-9CCB-1971C10FEE1A}" type="presOf" srcId="{67CECB83-A59C-4FA4-99ED-5CD4F783DA05}" destId="{948B6911-4026-4694-9C3E-597EC2CADB0D}" srcOrd="0" destOrd="0" presId="urn:microsoft.com/office/officeart/2018/2/layout/IconCircleList"/>
    <dgm:cxn modelId="{AEC0BAE1-A745-46E6-9B88-04ACE15A1B28}" type="presOf" srcId="{8E38C49E-928F-4CB4-9896-0E2F9EC50FCB}" destId="{DF110E60-22E1-490E-9C54-6287084EFF0D}" srcOrd="0" destOrd="0" presId="urn:microsoft.com/office/officeart/2018/2/layout/IconCircleList"/>
    <dgm:cxn modelId="{D8CADBE1-3C49-488B-9FC9-8B782BBA1C55}" srcId="{8E38C49E-928F-4CB4-9896-0E2F9EC50FCB}" destId="{67CECB83-A59C-4FA4-99ED-5CD4F783DA05}" srcOrd="1" destOrd="0" parTransId="{8F68B3DD-75EC-47DD-A7DB-A4CA5770B3EC}" sibTransId="{9939E00D-801B-4876-80E5-189055B22389}"/>
    <dgm:cxn modelId="{E510A8E3-FEC2-4033-BAB0-BEBEA87C375A}" srcId="{8E38C49E-928F-4CB4-9896-0E2F9EC50FCB}" destId="{9364F0FE-F828-4FB8-9AEC-A0C810311726}" srcOrd="6" destOrd="0" parTransId="{FCF0FABB-F103-49D1-B534-3F0D24ED6CC5}" sibTransId="{48610C6E-F85B-4415-A589-90466674B935}"/>
    <dgm:cxn modelId="{A72369ED-032A-4345-9E41-A4947F595333}" srcId="{8E38C49E-928F-4CB4-9896-0E2F9EC50FCB}" destId="{BF9FA56A-207C-4A19-A0C2-501BC16F9C8E}" srcOrd="4" destOrd="0" parTransId="{DFC361D7-0E93-439E-998B-6952109D66AA}" sibTransId="{72E867BB-67ED-4F43-867B-1CEBAD07A8D9}"/>
    <dgm:cxn modelId="{61195EEF-D51C-4ECD-AA8F-20A2FD1E864D}" srcId="{8E38C49E-928F-4CB4-9896-0E2F9EC50FCB}" destId="{581770E4-E29D-45CA-98A8-D387FA886E2A}" srcOrd="3" destOrd="0" parTransId="{9E4728BC-3763-44C3-BA44-2AABE00D5FCC}" sibTransId="{E621754A-B1C3-4732-83C0-54FB1B6A5D8A}"/>
    <dgm:cxn modelId="{970E0AFF-73D7-49E8-85D0-5F691466E3D2}" srcId="{8E38C49E-928F-4CB4-9896-0E2F9EC50FCB}" destId="{A6269768-1477-4A2A-98AD-F30EACED6FFA}" srcOrd="7" destOrd="0" parTransId="{44576123-EEFA-4111-87FD-08BB98B8B7C6}" sibTransId="{A211F5BF-E544-45BA-B131-83DD0293DD3F}"/>
    <dgm:cxn modelId="{0E847CBE-2D3E-4600-B469-BE8C41E1728E}" type="presParOf" srcId="{DF110E60-22E1-490E-9C54-6287084EFF0D}" destId="{D97FCC6A-A65A-4408-AABD-4889EE9B842D}" srcOrd="0" destOrd="0" presId="urn:microsoft.com/office/officeart/2018/2/layout/IconCircleList"/>
    <dgm:cxn modelId="{3D514B68-9400-478A-9AC2-A6C306D71CD8}" type="presParOf" srcId="{D97FCC6A-A65A-4408-AABD-4889EE9B842D}" destId="{C2F4A6C8-EE77-4A03-B17A-CBA7B56BBB1B}" srcOrd="0" destOrd="0" presId="urn:microsoft.com/office/officeart/2018/2/layout/IconCircleList"/>
    <dgm:cxn modelId="{DD6FD3B2-37F7-4D95-BA8B-A63A63332A66}" type="presParOf" srcId="{C2F4A6C8-EE77-4A03-B17A-CBA7B56BBB1B}" destId="{1488933D-2A67-4064-A0CA-EF2BD23E07BF}" srcOrd="0" destOrd="0" presId="urn:microsoft.com/office/officeart/2018/2/layout/IconCircleList"/>
    <dgm:cxn modelId="{C9D9DEAE-D7D6-44C2-B4B3-D8C29AA13B27}" type="presParOf" srcId="{C2F4A6C8-EE77-4A03-B17A-CBA7B56BBB1B}" destId="{5F494329-49A7-49B2-BCBF-DD97987EBAC8}" srcOrd="1" destOrd="0" presId="urn:microsoft.com/office/officeart/2018/2/layout/IconCircleList"/>
    <dgm:cxn modelId="{3CB27A08-7D11-45F7-BF8C-E51992A45432}" type="presParOf" srcId="{C2F4A6C8-EE77-4A03-B17A-CBA7B56BBB1B}" destId="{B868D396-7F14-4C2B-A6DE-902A9E5B9B6E}" srcOrd="2" destOrd="0" presId="urn:microsoft.com/office/officeart/2018/2/layout/IconCircleList"/>
    <dgm:cxn modelId="{D9CDEC6E-B1BE-401B-A4BA-398C26418732}" type="presParOf" srcId="{C2F4A6C8-EE77-4A03-B17A-CBA7B56BBB1B}" destId="{03F18EE5-ED3B-4AC2-97D3-C86268ABF4C2}" srcOrd="3" destOrd="0" presId="urn:microsoft.com/office/officeart/2018/2/layout/IconCircleList"/>
    <dgm:cxn modelId="{52B11E8E-60F2-4BEF-B708-CB213D953133}" type="presParOf" srcId="{D97FCC6A-A65A-4408-AABD-4889EE9B842D}" destId="{ECBD19EC-3140-4960-AF37-E8AF080C1E8C}" srcOrd="1" destOrd="0" presId="urn:microsoft.com/office/officeart/2018/2/layout/IconCircleList"/>
    <dgm:cxn modelId="{9564606E-8768-445E-B6AA-724B3EFB701C}" type="presParOf" srcId="{D97FCC6A-A65A-4408-AABD-4889EE9B842D}" destId="{AE2B5C75-5436-4ED9-9CA4-FCF10D079240}" srcOrd="2" destOrd="0" presId="urn:microsoft.com/office/officeart/2018/2/layout/IconCircleList"/>
    <dgm:cxn modelId="{8A0A5AE1-9A3E-4AC9-94CF-CA5BB7F4BA81}" type="presParOf" srcId="{AE2B5C75-5436-4ED9-9CA4-FCF10D079240}" destId="{A31C12AF-FF75-40AC-BDB5-BF558A545BAE}" srcOrd="0" destOrd="0" presId="urn:microsoft.com/office/officeart/2018/2/layout/IconCircleList"/>
    <dgm:cxn modelId="{8D68884F-2872-4427-9FD7-7AAB424CE805}" type="presParOf" srcId="{AE2B5C75-5436-4ED9-9CA4-FCF10D079240}" destId="{2B5B0BC3-8A2A-4179-988D-960AE9DB5F52}" srcOrd="1" destOrd="0" presId="urn:microsoft.com/office/officeart/2018/2/layout/IconCircleList"/>
    <dgm:cxn modelId="{4D2A31A5-2511-478C-B701-2D633D7709C7}" type="presParOf" srcId="{AE2B5C75-5436-4ED9-9CA4-FCF10D079240}" destId="{98DEDF0E-731F-42D5-BFBF-69B35CF56FCB}" srcOrd="2" destOrd="0" presId="urn:microsoft.com/office/officeart/2018/2/layout/IconCircleList"/>
    <dgm:cxn modelId="{98480A20-77F7-4A20-9C80-EDC720FE98BE}" type="presParOf" srcId="{AE2B5C75-5436-4ED9-9CA4-FCF10D079240}" destId="{948B6911-4026-4694-9C3E-597EC2CADB0D}" srcOrd="3" destOrd="0" presId="urn:microsoft.com/office/officeart/2018/2/layout/IconCircleList"/>
    <dgm:cxn modelId="{20C18100-CCBF-4332-B4B5-8D154417BF1F}" type="presParOf" srcId="{D97FCC6A-A65A-4408-AABD-4889EE9B842D}" destId="{94215817-7F23-4E2D-98EF-F987F06F07B5}" srcOrd="3" destOrd="0" presId="urn:microsoft.com/office/officeart/2018/2/layout/IconCircleList"/>
    <dgm:cxn modelId="{D97FA3AB-F509-412B-BD46-C5C397798419}" type="presParOf" srcId="{D97FCC6A-A65A-4408-AABD-4889EE9B842D}" destId="{DC684BBD-49C7-49E5-A061-BC8983F428D0}" srcOrd="4" destOrd="0" presId="urn:microsoft.com/office/officeart/2018/2/layout/IconCircleList"/>
    <dgm:cxn modelId="{C3E7ECB4-9F9A-4C31-A40E-0B7BF6F3645F}" type="presParOf" srcId="{DC684BBD-49C7-49E5-A061-BC8983F428D0}" destId="{7871B1CD-8DA8-4C74-9C69-05D4E6DE6956}" srcOrd="0" destOrd="0" presId="urn:microsoft.com/office/officeart/2018/2/layout/IconCircleList"/>
    <dgm:cxn modelId="{9FA349F9-3FA0-4F31-A019-79DC1369965E}" type="presParOf" srcId="{DC684BBD-49C7-49E5-A061-BC8983F428D0}" destId="{9D8B9349-9A60-41FA-910A-243108CD8E6D}" srcOrd="1" destOrd="0" presId="urn:microsoft.com/office/officeart/2018/2/layout/IconCircleList"/>
    <dgm:cxn modelId="{8AEB9210-F1CC-4843-A07E-2173CD4D0523}" type="presParOf" srcId="{DC684BBD-49C7-49E5-A061-BC8983F428D0}" destId="{8A2E53EB-BBF2-491F-AE6D-CF6746680A86}" srcOrd="2" destOrd="0" presId="urn:microsoft.com/office/officeart/2018/2/layout/IconCircleList"/>
    <dgm:cxn modelId="{94F63388-FE01-4603-A1AE-786C7453145B}" type="presParOf" srcId="{DC684BBD-49C7-49E5-A061-BC8983F428D0}" destId="{26AE0110-9788-4D89-AAB9-1D79983B802A}" srcOrd="3" destOrd="0" presId="urn:microsoft.com/office/officeart/2018/2/layout/IconCircleList"/>
    <dgm:cxn modelId="{022B4200-31AD-4DFE-A4A3-EDF31B09CBC7}" type="presParOf" srcId="{D97FCC6A-A65A-4408-AABD-4889EE9B842D}" destId="{842BD14A-D826-43EE-B6A0-CE108987C3C6}" srcOrd="5" destOrd="0" presId="urn:microsoft.com/office/officeart/2018/2/layout/IconCircleList"/>
    <dgm:cxn modelId="{68F5D38F-1A69-45B4-A447-FA71D9FF461E}" type="presParOf" srcId="{D97FCC6A-A65A-4408-AABD-4889EE9B842D}" destId="{3B454B18-B12C-44F2-80EF-68A828779FDD}" srcOrd="6" destOrd="0" presId="urn:microsoft.com/office/officeart/2018/2/layout/IconCircleList"/>
    <dgm:cxn modelId="{88EBF445-BA77-4275-8CCB-FA56184F25EA}" type="presParOf" srcId="{3B454B18-B12C-44F2-80EF-68A828779FDD}" destId="{59F65068-3681-4CBD-BCDC-E7F40073B7B9}" srcOrd="0" destOrd="0" presId="urn:microsoft.com/office/officeart/2018/2/layout/IconCircleList"/>
    <dgm:cxn modelId="{E23D2BDC-6611-47CC-AEBD-720732B397E5}" type="presParOf" srcId="{3B454B18-B12C-44F2-80EF-68A828779FDD}" destId="{0E0B37A7-0D96-4B1B-91D0-24774DA3860C}" srcOrd="1" destOrd="0" presId="urn:microsoft.com/office/officeart/2018/2/layout/IconCircleList"/>
    <dgm:cxn modelId="{5E555364-9B8C-4ADE-B4DE-03CF04842FD2}" type="presParOf" srcId="{3B454B18-B12C-44F2-80EF-68A828779FDD}" destId="{90FE8A20-4F89-4C79-9EA0-E766DA8DE4F2}" srcOrd="2" destOrd="0" presId="urn:microsoft.com/office/officeart/2018/2/layout/IconCircleList"/>
    <dgm:cxn modelId="{3CE13B04-1E46-4B87-80AA-083A0248F0F7}" type="presParOf" srcId="{3B454B18-B12C-44F2-80EF-68A828779FDD}" destId="{FDEF8F7F-47E0-4107-A759-9516C64EDED1}" srcOrd="3" destOrd="0" presId="urn:microsoft.com/office/officeart/2018/2/layout/IconCircleList"/>
    <dgm:cxn modelId="{875E63EB-73AC-41E2-A2C1-C05A0E940E16}" type="presParOf" srcId="{D97FCC6A-A65A-4408-AABD-4889EE9B842D}" destId="{2815CA1D-1CD9-49B5-9D6C-E9E2AE0C8BA6}" srcOrd="7" destOrd="0" presId="urn:microsoft.com/office/officeart/2018/2/layout/IconCircleList"/>
    <dgm:cxn modelId="{E582CBF9-EB20-40BA-8471-83815BEC0F58}" type="presParOf" srcId="{D97FCC6A-A65A-4408-AABD-4889EE9B842D}" destId="{93A85B49-75D2-4CE0-AD64-BB427F444E6A}" srcOrd="8" destOrd="0" presId="urn:microsoft.com/office/officeart/2018/2/layout/IconCircleList"/>
    <dgm:cxn modelId="{A3FF1320-5888-4C33-BF14-672FADA664FD}" type="presParOf" srcId="{93A85B49-75D2-4CE0-AD64-BB427F444E6A}" destId="{80DC2C3A-4197-474C-80D4-3B3BBDE54560}" srcOrd="0" destOrd="0" presId="urn:microsoft.com/office/officeart/2018/2/layout/IconCircleList"/>
    <dgm:cxn modelId="{33F534CA-D189-47C7-8FF1-9AA58B013197}" type="presParOf" srcId="{93A85B49-75D2-4CE0-AD64-BB427F444E6A}" destId="{41A2DBA1-1A65-46CF-A783-3BAE7E8324F3}" srcOrd="1" destOrd="0" presId="urn:microsoft.com/office/officeart/2018/2/layout/IconCircleList"/>
    <dgm:cxn modelId="{B62513EF-235D-4A59-8695-4163DF579E6C}" type="presParOf" srcId="{93A85B49-75D2-4CE0-AD64-BB427F444E6A}" destId="{7A2799A5-DA1F-4577-A7E6-516436026D5C}" srcOrd="2" destOrd="0" presId="urn:microsoft.com/office/officeart/2018/2/layout/IconCircleList"/>
    <dgm:cxn modelId="{16CADB97-88BC-4759-9946-2C9339D6E9C2}" type="presParOf" srcId="{93A85B49-75D2-4CE0-AD64-BB427F444E6A}" destId="{B128A6B8-B4C6-4ECC-AB54-67F88630855A}" srcOrd="3" destOrd="0" presId="urn:microsoft.com/office/officeart/2018/2/layout/IconCircleList"/>
    <dgm:cxn modelId="{E1B7FBA3-A3DD-4C55-A24F-1D0E63AB28AE}" type="presParOf" srcId="{D97FCC6A-A65A-4408-AABD-4889EE9B842D}" destId="{310D4EB6-D31F-41EE-98E5-9E2FC2AFD403}" srcOrd="9" destOrd="0" presId="urn:microsoft.com/office/officeart/2018/2/layout/IconCircleList"/>
    <dgm:cxn modelId="{BAFF9360-8516-44F5-95B1-7CF4CDBDB019}" type="presParOf" srcId="{D97FCC6A-A65A-4408-AABD-4889EE9B842D}" destId="{5B220C3F-D087-41C8-983C-FDF3A218F765}" srcOrd="10" destOrd="0" presId="urn:microsoft.com/office/officeart/2018/2/layout/IconCircleList"/>
    <dgm:cxn modelId="{01448877-A334-4324-8FD9-7E6F2A161666}" type="presParOf" srcId="{5B220C3F-D087-41C8-983C-FDF3A218F765}" destId="{A6CC28DA-5803-4646-8642-9F1436AD2903}" srcOrd="0" destOrd="0" presId="urn:microsoft.com/office/officeart/2018/2/layout/IconCircleList"/>
    <dgm:cxn modelId="{DB0590D7-E85C-45EC-AFA7-6E24390535B6}" type="presParOf" srcId="{5B220C3F-D087-41C8-983C-FDF3A218F765}" destId="{F5102035-AEB8-464E-A14D-C0D507E7F3E8}" srcOrd="1" destOrd="0" presId="urn:microsoft.com/office/officeart/2018/2/layout/IconCircleList"/>
    <dgm:cxn modelId="{87FAACA3-EFF4-4160-BD60-F43F7958AA66}" type="presParOf" srcId="{5B220C3F-D087-41C8-983C-FDF3A218F765}" destId="{86147896-59A6-4321-8CF9-CFEEDEA9DE00}" srcOrd="2" destOrd="0" presId="urn:microsoft.com/office/officeart/2018/2/layout/IconCircleList"/>
    <dgm:cxn modelId="{9A0FDAAD-49CF-4754-9A8A-29B9600D067D}" type="presParOf" srcId="{5B220C3F-D087-41C8-983C-FDF3A218F765}" destId="{400954D3-E3B0-474A-AE88-577A3E0FBAD6}" srcOrd="3" destOrd="0" presId="urn:microsoft.com/office/officeart/2018/2/layout/IconCircleList"/>
    <dgm:cxn modelId="{61E4EDC8-3F7B-47B7-A251-2662D865A169}" type="presParOf" srcId="{D97FCC6A-A65A-4408-AABD-4889EE9B842D}" destId="{8B74C328-A5F4-476D-8E50-5F8942B50A83}" srcOrd="11" destOrd="0" presId="urn:microsoft.com/office/officeart/2018/2/layout/IconCircleList"/>
    <dgm:cxn modelId="{8FC272FF-DD9A-48D9-871C-137EF082C349}" type="presParOf" srcId="{D97FCC6A-A65A-4408-AABD-4889EE9B842D}" destId="{FE2EA3B8-3929-4321-8AB7-28625A194252}" srcOrd="12" destOrd="0" presId="urn:microsoft.com/office/officeart/2018/2/layout/IconCircleList"/>
    <dgm:cxn modelId="{10A8DB14-1836-4F76-8487-A7A765C72305}" type="presParOf" srcId="{FE2EA3B8-3929-4321-8AB7-28625A194252}" destId="{0E36DC02-AD0F-4C7F-BE99-C27C134E23DE}" srcOrd="0" destOrd="0" presId="urn:microsoft.com/office/officeart/2018/2/layout/IconCircleList"/>
    <dgm:cxn modelId="{DF0CC558-F9C3-4061-BFD0-AD8A5513FC42}" type="presParOf" srcId="{FE2EA3B8-3929-4321-8AB7-28625A194252}" destId="{AEE5D4E1-3BE0-457D-8FE5-8CA1F6FAF8FE}" srcOrd="1" destOrd="0" presId="urn:microsoft.com/office/officeart/2018/2/layout/IconCircleList"/>
    <dgm:cxn modelId="{EF99B5E4-3F4B-4670-9128-A7799FD7E1BA}" type="presParOf" srcId="{FE2EA3B8-3929-4321-8AB7-28625A194252}" destId="{DF88F059-BD32-41F9-B43E-1F4575071790}" srcOrd="2" destOrd="0" presId="urn:microsoft.com/office/officeart/2018/2/layout/IconCircleList"/>
    <dgm:cxn modelId="{B7CC7731-D6F6-4130-8892-B3356E604E36}" type="presParOf" srcId="{FE2EA3B8-3929-4321-8AB7-28625A194252}" destId="{1D3CDEF1-C5CE-4087-910E-3205E7805502}" srcOrd="3" destOrd="0" presId="urn:microsoft.com/office/officeart/2018/2/layout/IconCircleList"/>
    <dgm:cxn modelId="{F631303B-864C-4016-B1D4-D0D5FCFC9437}" type="presParOf" srcId="{D97FCC6A-A65A-4408-AABD-4889EE9B842D}" destId="{8B1A6D9E-D40C-4159-AA16-B9C554D0C7A0}" srcOrd="13" destOrd="0" presId="urn:microsoft.com/office/officeart/2018/2/layout/IconCircleList"/>
    <dgm:cxn modelId="{AC05EB6E-6718-4CBC-806B-D5BBBA03F027}" type="presParOf" srcId="{D97FCC6A-A65A-4408-AABD-4889EE9B842D}" destId="{C5BD2CF9-4DEA-484A-A814-F925783C3BA0}" srcOrd="14" destOrd="0" presId="urn:microsoft.com/office/officeart/2018/2/layout/IconCircleList"/>
    <dgm:cxn modelId="{5DFAEC40-969A-4FC0-B540-C79C58563E64}" type="presParOf" srcId="{C5BD2CF9-4DEA-484A-A814-F925783C3BA0}" destId="{0AA874AF-6B44-4924-9627-953A39C8EDAD}" srcOrd="0" destOrd="0" presId="urn:microsoft.com/office/officeart/2018/2/layout/IconCircleList"/>
    <dgm:cxn modelId="{9BD3F7DF-3632-460D-885F-33689DD99104}" type="presParOf" srcId="{C5BD2CF9-4DEA-484A-A814-F925783C3BA0}" destId="{6367A202-3914-4ACF-B3B8-D9B0122394AA}" srcOrd="1" destOrd="0" presId="urn:microsoft.com/office/officeart/2018/2/layout/IconCircleList"/>
    <dgm:cxn modelId="{E221CB18-003F-4025-9B6A-C26116A46ABB}" type="presParOf" srcId="{C5BD2CF9-4DEA-484A-A814-F925783C3BA0}" destId="{A60CAC81-639B-4AAD-86A7-45A5BA8CAD80}" srcOrd="2" destOrd="0" presId="urn:microsoft.com/office/officeart/2018/2/layout/IconCircleList"/>
    <dgm:cxn modelId="{CE82CF5C-862F-4A33-A9F5-AE2826ACB6DA}" type="presParOf" srcId="{C5BD2CF9-4DEA-484A-A814-F925783C3BA0}" destId="{CADBBEEA-5B49-40F9-B26F-5FAEB3C84747}"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951BE16-4B20-4D28-9852-FD4A042C5BAD}" type="doc">
      <dgm:prSet loTypeId="urn:microsoft.com/office/officeart/2008/layout/VerticalCurvedList" loCatId="list" qsTypeId="urn:microsoft.com/office/officeart/2005/8/quickstyle/simple4" qsCatId="simple" csTypeId="urn:microsoft.com/office/officeart/2005/8/colors/accent1_3" csCatId="accent1" phldr="1"/>
      <dgm:spPr/>
      <dgm:t>
        <a:bodyPr/>
        <a:lstStyle/>
        <a:p>
          <a:endParaRPr lang="pt-BR"/>
        </a:p>
      </dgm:t>
    </dgm:pt>
    <dgm:pt modelId="{B86BC608-3083-4753-8372-10A8CF421D09}">
      <dgm:prSet phldrT="[Texto]" custT="1"/>
      <dgm:spPr/>
      <dgm:t>
        <a:bodyPr/>
        <a:lstStyle/>
        <a:p>
          <a:pPr>
            <a:buFont typeface="Arial" panose="020B0604020202020204" pitchFamily="34" charset="0"/>
            <a:buChar char="•"/>
          </a:pPr>
          <a:r>
            <a:rPr lang="pt-BR" sz="1500" b="0" i="0" dirty="0"/>
            <a:t>I: Empresas com maior número de DIFA notificados em petição de registro ou pós-registro de medicamentos protocolizados em 2023, considerando um mínimo de 3 (três) </a:t>
          </a:r>
          <a:r>
            <a:rPr lang="pt-BR" sz="1500" b="0" i="0" dirty="0" err="1"/>
            <a:t>DIFAs</a:t>
          </a:r>
          <a:r>
            <a:rPr lang="pt-BR" sz="1500" b="0" i="0" dirty="0"/>
            <a:t> por empresa; e</a:t>
          </a:r>
          <a:endParaRPr lang="pt-BR" sz="1500" dirty="0"/>
        </a:p>
      </dgm:t>
    </dgm:pt>
    <dgm:pt modelId="{7CEC90BA-9941-40CD-BB1F-D1E9A815E592}" type="parTrans" cxnId="{1622756B-B7BA-4465-91AF-1DD601042E5B}">
      <dgm:prSet/>
      <dgm:spPr/>
      <dgm:t>
        <a:bodyPr/>
        <a:lstStyle/>
        <a:p>
          <a:endParaRPr lang="pt-BR"/>
        </a:p>
      </dgm:t>
    </dgm:pt>
    <dgm:pt modelId="{652EEF3A-1CFE-43D5-A139-59AFC5276284}" type="sibTrans" cxnId="{1622756B-B7BA-4465-91AF-1DD601042E5B}">
      <dgm:prSet/>
      <dgm:spPr/>
      <dgm:t>
        <a:bodyPr/>
        <a:lstStyle/>
        <a:p>
          <a:endParaRPr lang="pt-BR"/>
        </a:p>
      </dgm:t>
    </dgm:pt>
    <dgm:pt modelId="{9160CA89-4106-4E0A-9F24-74F92A940C2F}">
      <dgm:prSet phldrT="[Texto]" custT="1"/>
      <dgm:spPr/>
      <dgm:t>
        <a:bodyPr/>
        <a:lstStyle/>
        <a:p>
          <a:pPr>
            <a:buFont typeface="Arial" panose="020B0604020202020204" pitchFamily="34" charset="0"/>
            <a:buChar char="•"/>
          </a:pPr>
          <a:r>
            <a:rPr lang="pt-BR" sz="1500" b="0" i="0" dirty="0"/>
            <a:t>II: Esgotados os casos dispostos no inciso I, serão elegíveis para a seleção as empresas com maior número de DIFA notificados em petição de registro ou pós-registro de medicamentos com prazos de protocolização mais antigos, considerando um mínimo de 3 (três) </a:t>
          </a:r>
          <a:r>
            <a:rPr lang="pt-BR" sz="1500" b="0" i="0" dirty="0" err="1"/>
            <a:t>DIFAs</a:t>
          </a:r>
          <a:r>
            <a:rPr lang="pt-BR" sz="1500" b="0" i="0" dirty="0"/>
            <a:t> por empresa.</a:t>
          </a:r>
          <a:endParaRPr lang="pt-BR" sz="1500" dirty="0"/>
        </a:p>
      </dgm:t>
    </dgm:pt>
    <dgm:pt modelId="{656A40FF-3942-47F5-A660-5EE06A30BA59}" type="parTrans" cxnId="{2BCCE509-F093-419B-8673-5693EEAE3FAC}">
      <dgm:prSet/>
      <dgm:spPr/>
      <dgm:t>
        <a:bodyPr/>
        <a:lstStyle/>
        <a:p>
          <a:endParaRPr lang="pt-BR"/>
        </a:p>
      </dgm:t>
    </dgm:pt>
    <dgm:pt modelId="{B6B15A58-2886-4CCE-902D-9A93C73360C7}" type="sibTrans" cxnId="{2BCCE509-F093-419B-8673-5693EEAE3FAC}">
      <dgm:prSet/>
      <dgm:spPr/>
      <dgm:t>
        <a:bodyPr/>
        <a:lstStyle/>
        <a:p>
          <a:endParaRPr lang="pt-BR"/>
        </a:p>
      </dgm:t>
    </dgm:pt>
    <dgm:pt modelId="{9A78D264-A13D-4EB7-8C9B-46DBC8DD6A2F}" type="pres">
      <dgm:prSet presAssocID="{2951BE16-4B20-4D28-9852-FD4A042C5BAD}" presName="Name0" presStyleCnt="0">
        <dgm:presLayoutVars>
          <dgm:chMax val="7"/>
          <dgm:chPref val="7"/>
          <dgm:dir/>
        </dgm:presLayoutVars>
      </dgm:prSet>
      <dgm:spPr/>
    </dgm:pt>
    <dgm:pt modelId="{797F1153-4D31-4442-8861-9EEC68838649}" type="pres">
      <dgm:prSet presAssocID="{2951BE16-4B20-4D28-9852-FD4A042C5BAD}" presName="Name1" presStyleCnt="0"/>
      <dgm:spPr/>
    </dgm:pt>
    <dgm:pt modelId="{81B25F7F-7E5D-410E-ADA7-BD664E7438D0}" type="pres">
      <dgm:prSet presAssocID="{2951BE16-4B20-4D28-9852-FD4A042C5BAD}" presName="cycle" presStyleCnt="0"/>
      <dgm:spPr/>
    </dgm:pt>
    <dgm:pt modelId="{D2EF9790-9FC3-4068-8827-4590778F01DA}" type="pres">
      <dgm:prSet presAssocID="{2951BE16-4B20-4D28-9852-FD4A042C5BAD}" presName="srcNode" presStyleLbl="node1" presStyleIdx="0" presStyleCnt="2"/>
      <dgm:spPr/>
    </dgm:pt>
    <dgm:pt modelId="{BD17FC38-829C-4F29-9E34-7ADFD1CA22D0}" type="pres">
      <dgm:prSet presAssocID="{2951BE16-4B20-4D28-9852-FD4A042C5BAD}" presName="conn" presStyleLbl="parChTrans1D2" presStyleIdx="0" presStyleCnt="1"/>
      <dgm:spPr/>
    </dgm:pt>
    <dgm:pt modelId="{DAB17819-3769-43C3-BB3C-6AAECED0E22F}" type="pres">
      <dgm:prSet presAssocID="{2951BE16-4B20-4D28-9852-FD4A042C5BAD}" presName="extraNode" presStyleLbl="node1" presStyleIdx="0" presStyleCnt="2"/>
      <dgm:spPr/>
    </dgm:pt>
    <dgm:pt modelId="{777B09B3-822F-498F-B35D-5BD980F44B67}" type="pres">
      <dgm:prSet presAssocID="{2951BE16-4B20-4D28-9852-FD4A042C5BAD}" presName="dstNode" presStyleLbl="node1" presStyleIdx="0" presStyleCnt="2"/>
      <dgm:spPr/>
    </dgm:pt>
    <dgm:pt modelId="{3C0B8789-ACED-41AC-88C6-58F797908227}" type="pres">
      <dgm:prSet presAssocID="{B86BC608-3083-4753-8372-10A8CF421D09}" presName="text_1" presStyleLbl="node1" presStyleIdx="0" presStyleCnt="2">
        <dgm:presLayoutVars>
          <dgm:bulletEnabled val="1"/>
        </dgm:presLayoutVars>
      </dgm:prSet>
      <dgm:spPr/>
    </dgm:pt>
    <dgm:pt modelId="{C0B1DA51-83F5-49FF-A9AE-984A66BBB098}" type="pres">
      <dgm:prSet presAssocID="{B86BC608-3083-4753-8372-10A8CF421D09}" presName="accent_1" presStyleCnt="0"/>
      <dgm:spPr/>
    </dgm:pt>
    <dgm:pt modelId="{1ECD5BC9-D940-46EC-BA08-AFFB1045BCB2}" type="pres">
      <dgm:prSet presAssocID="{B86BC608-3083-4753-8372-10A8CF421D09}" presName="accentRepeatNode" presStyleLbl="solidFgAcc1" presStyleIdx="0" presStyleCnt="2"/>
      <dgm:spPr/>
    </dgm:pt>
    <dgm:pt modelId="{E6EC563E-8A14-4AC8-9F42-3D330FC5811F}" type="pres">
      <dgm:prSet presAssocID="{9160CA89-4106-4E0A-9F24-74F92A940C2F}" presName="text_2" presStyleLbl="node1" presStyleIdx="1" presStyleCnt="2">
        <dgm:presLayoutVars>
          <dgm:bulletEnabled val="1"/>
        </dgm:presLayoutVars>
      </dgm:prSet>
      <dgm:spPr/>
    </dgm:pt>
    <dgm:pt modelId="{B82FED1F-AECE-4BF8-804B-571F30522386}" type="pres">
      <dgm:prSet presAssocID="{9160CA89-4106-4E0A-9F24-74F92A940C2F}" presName="accent_2" presStyleCnt="0"/>
      <dgm:spPr/>
    </dgm:pt>
    <dgm:pt modelId="{73B1C968-DAB0-4695-A8F0-9A61322CE422}" type="pres">
      <dgm:prSet presAssocID="{9160CA89-4106-4E0A-9F24-74F92A940C2F}" presName="accentRepeatNode" presStyleLbl="solidFgAcc1" presStyleIdx="1" presStyleCnt="2"/>
      <dgm:spPr/>
    </dgm:pt>
  </dgm:ptLst>
  <dgm:cxnLst>
    <dgm:cxn modelId="{16446F02-C1FE-48C0-B546-EFC369EA709F}" type="presOf" srcId="{9160CA89-4106-4E0A-9F24-74F92A940C2F}" destId="{E6EC563E-8A14-4AC8-9F42-3D330FC5811F}" srcOrd="0" destOrd="0" presId="urn:microsoft.com/office/officeart/2008/layout/VerticalCurvedList"/>
    <dgm:cxn modelId="{2BCCE509-F093-419B-8673-5693EEAE3FAC}" srcId="{2951BE16-4B20-4D28-9852-FD4A042C5BAD}" destId="{9160CA89-4106-4E0A-9F24-74F92A940C2F}" srcOrd="1" destOrd="0" parTransId="{656A40FF-3942-47F5-A660-5EE06A30BA59}" sibTransId="{B6B15A58-2886-4CCE-902D-9A93C73360C7}"/>
    <dgm:cxn modelId="{F9D3BB46-F638-4085-B0C2-0672AC20242E}" type="presOf" srcId="{B86BC608-3083-4753-8372-10A8CF421D09}" destId="{3C0B8789-ACED-41AC-88C6-58F797908227}" srcOrd="0" destOrd="0" presId="urn:microsoft.com/office/officeart/2008/layout/VerticalCurvedList"/>
    <dgm:cxn modelId="{1622756B-B7BA-4465-91AF-1DD601042E5B}" srcId="{2951BE16-4B20-4D28-9852-FD4A042C5BAD}" destId="{B86BC608-3083-4753-8372-10A8CF421D09}" srcOrd="0" destOrd="0" parTransId="{7CEC90BA-9941-40CD-BB1F-D1E9A815E592}" sibTransId="{652EEF3A-1CFE-43D5-A139-59AFC5276284}"/>
    <dgm:cxn modelId="{68AC9783-C8AB-47D7-B552-C61B7D3544A1}" type="presOf" srcId="{652EEF3A-1CFE-43D5-A139-59AFC5276284}" destId="{BD17FC38-829C-4F29-9E34-7ADFD1CA22D0}" srcOrd="0" destOrd="0" presId="urn:microsoft.com/office/officeart/2008/layout/VerticalCurvedList"/>
    <dgm:cxn modelId="{10E6768C-0F4D-44D4-BF70-8F1798F88706}" type="presOf" srcId="{2951BE16-4B20-4D28-9852-FD4A042C5BAD}" destId="{9A78D264-A13D-4EB7-8C9B-46DBC8DD6A2F}" srcOrd="0" destOrd="0" presId="urn:microsoft.com/office/officeart/2008/layout/VerticalCurvedList"/>
    <dgm:cxn modelId="{A1C56F1A-5314-4310-8DEF-713BCF107F5B}" type="presParOf" srcId="{9A78D264-A13D-4EB7-8C9B-46DBC8DD6A2F}" destId="{797F1153-4D31-4442-8861-9EEC68838649}" srcOrd="0" destOrd="0" presId="urn:microsoft.com/office/officeart/2008/layout/VerticalCurvedList"/>
    <dgm:cxn modelId="{1CA02F37-78E2-4DD3-B887-84558D88E698}" type="presParOf" srcId="{797F1153-4D31-4442-8861-9EEC68838649}" destId="{81B25F7F-7E5D-410E-ADA7-BD664E7438D0}" srcOrd="0" destOrd="0" presId="urn:microsoft.com/office/officeart/2008/layout/VerticalCurvedList"/>
    <dgm:cxn modelId="{F160A421-E55B-4684-A45C-A653452D0ED7}" type="presParOf" srcId="{81B25F7F-7E5D-410E-ADA7-BD664E7438D0}" destId="{D2EF9790-9FC3-4068-8827-4590778F01DA}" srcOrd="0" destOrd="0" presId="urn:microsoft.com/office/officeart/2008/layout/VerticalCurvedList"/>
    <dgm:cxn modelId="{326F62FA-732F-4971-BFFA-1D888E0A784C}" type="presParOf" srcId="{81B25F7F-7E5D-410E-ADA7-BD664E7438D0}" destId="{BD17FC38-829C-4F29-9E34-7ADFD1CA22D0}" srcOrd="1" destOrd="0" presId="urn:microsoft.com/office/officeart/2008/layout/VerticalCurvedList"/>
    <dgm:cxn modelId="{64591DE5-A957-4935-BEAF-8C0B4AA69C9B}" type="presParOf" srcId="{81B25F7F-7E5D-410E-ADA7-BD664E7438D0}" destId="{DAB17819-3769-43C3-BB3C-6AAECED0E22F}" srcOrd="2" destOrd="0" presId="urn:microsoft.com/office/officeart/2008/layout/VerticalCurvedList"/>
    <dgm:cxn modelId="{929C026F-212C-4D5C-8478-2A66954321DE}" type="presParOf" srcId="{81B25F7F-7E5D-410E-ADA7-BD664E7438D0}" destId="{777B09B3-822F-498F-B35D-5BD980F44B67}" srcOrd="3" destOrd="0" presId="urn:microsoft.com/office/officeart/2008/layout/VerticalCurvedList"/>
    <dgm:cxn modelId="{27BC149F-756F-48E6-949C-13C293EF994C}" type="presParOf" srcId="{797F1153-4D31-4442-8861-9EEC68838649}" destId="{3C0B8789-ACED-41AC-88C6-58F797908227}" srcOrd="1" destOrd="0" presId="urn:microsoft.com/office/officeart/2008/layout/VerticalCurvedList"/>
    <dgm:cxn modelId="{A665BCFA-228D-4731-B0AB-1D0331F7B810}" type="presParOf" srcId="{797F1153-4D31-4442-8861-9EEC68838649}" destId="{C0B1DA51-83F5-49FF-A9AE-984A66BBB098}" srcOrd="2" destOrd="0" presId="urn:microsoft.com/office/officeart/2008/layout/VerticalCurvedList"/>
    <dgm:cxn modelId="{0F4C9F57-BA0B-4294-8492-5013E46A4ED5}" type="presParOf" srcId="{C0B1DA51-83F5-49FF-A9AE-984A66BBB098}" destId="{1ECD5BC9-D940-46EC-BA08-AFFB1045BCB2}" srcOrd="0" destOrd="0" presId="urn:microsoft.com/office/officeart/2008/layout/VerticalCurvedList"/>
    <dgm:cxn modelId="{189C1FA1-29D8-4D18-9969-C5E4F7958044}" type="presParOf" srcId="{797F1153-4D31-4442-8861-9EEC68838649}" destId="{E6EC563E-8A14-4AC8-9F42-3D330FC5811F}" srcOrd="3" destOrd="0" presId="urn:microsoft.com/office/officeart/2008/layout/VerticalCurvedList"/>
    <dgm:cxn modelId="{CED366AF-DB7C-476E-B79F-42E511F925D2}" type="presParOf" srcId="{797F1153-4D31-4442-8861-9EEC68838649}" destId="{B82FED1F-AECE-4BF8-804B-571F30522386}" srcOrd="4" destOrd="0" presId="urn:microsoft.com/office/officeart/2008/layout/VerticalCurvedList"/>
    <dgm:cxn modelId="{2819034B-95FC-4FBD-99B8-F08B8A336D78}" type="presParOf" srcId="{B82FED1F-AECE-4BF8-804B-571F30522386}" destId="{73B1C968-DAB0-4695-A8F0-9A61322CE422}"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36284263-B5A0-4529-BF29-7AA25A8DF0B4}" type="doc">
      <dgm:prSet loTypeId="urn:microsoft.com/office/officeart/2005/8/layout/radial3" loCatId="relationship" qsTypeId="urn:microsoft.com/office/officeart/2005/8/quickstyle/simple1" qsCatId="simple" csTypeId="urn:microsoft.com/office/officeart/2005/8/colors/accent1_2" csCatId="accent1" phldr="1"/>
      <dgm:spPr/>
      <dgm:t>
        <a:bodyPr/>
        <a:lstStyle/>
        <a:p>
          <a:endParaRPr lang="pt-BR"/>
        </a:p>
      </dgm:t>
    </dgm:pt>
    <dgm:pt modelId="{5F4637E9-220B-4EAB-86DB-46EE247D8A2F}">
      <dgm:prSet phldrT="[Texto]" custT="1"/>
      <dgm:spPr/>
      <dgm:t>
        <a:bodyPr/>
        <a:lstStyle/>
        <a:p>
          <a:r>
            <a:rPr lang="pt-BR" sz="1000" b="1" i="0" dirty="0">
              <a:solidFill>
                <a:srgbClr val="FFFFFF"/>
              </a:solidFill>
            </a:rPr>
            <a:t>I: não tiver sido indeferida em triagem</a:t>
          </a:r>
          <a:endParaRPr lang="pt-BR" sz="1000" b="1" dirty="0">
            <a:solidFill>
              <a:srgbClr val="FFFFFF"/>
            </a:solidFill>
          </a:endParaRPr>
        </a:p>
      </dgm:t>
    </dgm:pt>
    <dgm:pt modelId="{7797FA22-1B31-4625-ABD7-4059FC67B105}" type="parTrans" cxnId="{B43D51DC-CE7C-4F66-AC84-ECB674818F3D}">
      <dgm:prSet/>
      <dgm:spPr/>
      <dgm:t>
        <a:bodyPr/>
        <a:lstStyle/>
        <a:p>
          <a:endParaRPr lang="pt-BR"/>
        </a:p>
      </dgm:t>
    </dgm:pt>
    <dgm:pt modelId="{BA3D9F58-C489-4D7C-B988-5DFE91637068}" type="sibTrans" cxnId="{B43D51DC-CE7C-4F66-AC84-ECB674818F3D}">
      <dgm:prSet/>
      <dgm:spPr/>
      <dgm:t>
        <a:bodyPr/>
        <a:lstStyle/>
        <a:p>
          <a:endParaRPr lang="pt-BR"/>
        </a:p>
      </dgm:t>
    </dgm:pt>
    <dgm:pt modelId="{E8B9712D-5533-4BF5-9F37-81DCA5988BF2}">
      <dgm:prSet phldrT="[Texto]" custT="1"/>
      <dgm:spPr/>
      <dgm:t>
        <a:bodyPr/>
        <a:lstStyle/>
        <a:p>
          <a:r>
            <a:rPr lang="pt-BR" sz="1000" b="1" i="0" dirty="0">
              <a:solidFill>
                <a:srgbClr val="FFFFFF"/>
              </a:solidFill>
            </a:rPr>
            <a:t>II: tiver as informações preenchidas na PG no prazo determinado</a:t>
          </a:r>
          <a:endParaRPr lang="pt-BR" sz="1000" b="1" dirty="0">
            <a:solidFill>
              <a:srgbClr val="FFFFFF"/>
            </a:solidFill>
          </a:endParaRPr>
        </a:p>
      </dgm:t>
    </dgm:pt>
    <dgm:pt modelId="{243B0C57-9E30-41B5-AACD-00E2411DE311}" type="parTrans" cxnId="{8548B6DF-B905-49AF-B0BA-5FAA0C76A9CB}">
      <dgm:prSet/>
      <dgm:spPr/>
      <dgm:t>
        <a:bodyPr/>
        <a:lstStyle/>
        <a:p>
          <a:endParaRPr lang="pt-BR"/>
        </a:p>
      </dgm:t>
    </dgm:pt>
    <dgm:pt modelId="{C54471B9-1B02-4EC0-8253-45DCF41523A2}" type="sibTrans" cxnId="{8548B6DF-B905-49AF-B0BA-5FAA0C76A9CB}">
      <dgm:prSet/>
      <dgm:spPr/>
      <dgm:t>
        <a:bodyPr/>
        <a:lstStyle/>
        <a:p>
          <a:endParaRPr lang="pt-BR"/>
        </a:p>
      </dgm:t>
    </dgm:pt>
    <dgm:pt modelId="{CBD8BDE3-0769-419D-88FA-19034AA2FF92}">
      <dgm:prSet phldrT="[Texto]" custT="1"/>
      <dgm:spPr/>
      <dgm:t>
        <a:bodyPr/>
        <a:lstStyle/>
        <a:p>
          <a:r>
            <a:rPr lang="pt-BR" sz="1000" b="1" i="0" dirty="0">
              <a:solidFill>
                <a:srgbClr val="FFFFFF"/>
              </a:solidFill>
            </a:rPr>
            <a:t>III: aditar o RGQ no prazo determinado, conforme modelo disponibilizado pela Anvisa</a:t>
          </a:r>
          <a:endParaRPr lang="pt-BR" sz="1000" b="1" dirty="0">
            <a:solidFill>
              <a:srgbClr val="FFFFFF"/>
            </a:solidFill>
          </a:endParaRPr>
        </a:p>
      </dgm:t>
    </dgm:pt>
    <dgm:pt modelId="{ACF35836-C8F1-4A39-8E07-513D5445CB55}" type="parTrans" cxnId="{1B364E45-8569-467C-BA93-7AC2E9E0B0C9}">
      <dgm:prSet/>
      <dgm:spPr/>
      <dgm:t>
        <a:bodyPr/>
        <a:lstStyle/>
        <a:p>
          <a:endParaRPr lang="pt-BR"/>
        </a:p>
      </dgm:t>
    </dgm:pt>
    <dgm:pt modelId="{6A46A52B-72E0-4DEE-9636-12B8E628FE1E}" type="sibTrans" cxnId="{1B364E45-8569-467C-BA93-7AC2E9E0B0C9}">
      <dgm:prSet/>
      <dgm:spPr/>
      <dgm:t>
        <a:bodyPr/>
        <a:lstStyle/>
        <a:p>
          <a:endParaRPr lang="pt-BR"/>
        </a:p>
      </dgm:t>
    </dgm:pt>
    <dgm:pt modelId="{9E7FDD13-5F15-4923-90C4-98432659E92E}">
      <dgm:prSet phldrT="[Texto]" custT="1"/>
      <dgm:spPr/>
      <dgm:t>
        <a:bodyPr/>
        <a:lstStyle/>
        <a:p>
          <a:r>
            <a:rPr lang="pt-BR" sz="1000" b="1" i="0" dirty="0">
              <a:solidFill>
                <a:srgbClr val="FFFFFF"/>
              </a:solidFill>
            </a:rPr>
            <a:t>V: aditar todos os documentos apresentados durante a ATOL na petição específica.</a:t>
          </a:r>
          <a:endParaRPr lang="pt-BR" sz="1000" b="1" dirty="0">
            <a:solidFill>
              <a:srgbClr val="FFFFFF"/>
            </a:solidFill>
          </a:endParaRPr>
        </a:p>
      </dgm:t>
    </dgm:pt>
    <dgm:pt modelId="{CEC32BC8-48F3-40CE-AD85-ECF00C5D3669}" type="parTrans" cxnId="{220EEF72-2F9C-434D-9265-ABEB4A6A4942}">
      <dgm:prSet/>
      <dgm:spPr/>
      <dgm:t>
        <a:bodyPr/>
        <a:lstStyle/>
        <a:p>
          <a:endParaRPr lang="pt-BR"/>
        </a:p>
      </dgm:t>
    </dgm:pt>
    <dgm:pt modelId="{595D4F54-7772-4C65-8037-E63B4800AE98}" type="sibTrans" cxnId="{220EEF72-2F9C-434D-9265-ABEB4A6A4942}">
      <dgm:prSet/>
      <dgm:spPr/>
      <dgm:t>
        <a:bodyPr/>
        <a:lstStyle/>
        <a:p>
          <a:endParaRPr lang="pt-BR"/>
        </a:p>
      </dgm:t>
    </dgm:pt>
    <dgm:pt modelId="{ECEA2997-DDDB-4001-90B7-B2060AE57D84}">
      <dgm:prSet phldrT="[Texto]" custT="1"/>
      <dgm:spPr/>
      <dgm:t>
        <a:bodyPr/>
        <a:lstStyle/>
        <a:p>
          <a:r>
            <a:rPr lang="pt-BR" sz="1000" b="1" i="0" dirty="0">
              <a:solidFill>
                <a:srgbClr val="FFFFFF"/>
              </a:solidFill>
            </a:rPr>
            <a:t>IV: sanar as pendências de alto risco ou de médio risco durante o período da ATOL</a:t>
          </a:r>
          <a:endParaRPr lang="pt-BR" sz="1000" b="1" dirty="0">
            <a:solidFill>
              <a:srgbClr val="FFFFFF"/>
            </a:solidFill>
          </a:endParaRPr>
        </a:p>
      </dgm:t>
    </dgm:pt>
    <dgm:pt modelId="{E40848B8-4152-4A98-96EC-B9DAAB772E47}" type="parTrans" cxnId="{52677D51-1BFF-4961-B958-B8ADA4C71E7C}">
      <dgm:prSet/>
      <dgm:spPr/>
      <dgm:t>
        <a:bodyPr/>
        <a:lstStyle/>
        <a:p>
          <a:endParaRPr lang="pt-BR"/>
        </a:p>
      </dgm:t>
    </dgm:pt>
    <dgm:pt modelId="{87B2DCA6-13D3-42C9-B690-0F81196B3D61}" type="sibTrans" cxnId="{52677D51-1BFF-4961-B958-B8ADA4C71E7C}">
      <dgm:prSet/>
      <dgm:spPr/>
      <dgm:t>
        <a:bodyPr/>
        <a:lstStyle/>
        <a:p>
          <a:endParaRPr lang="pt-BR"/>
        </a:p>
      </dgm:t>
    </dgm:pt>
    <dgm:pt modelId="{346F8512-2144-4070-829B-574C7DC30DAA}">
      <dgm:prSet phldrT="[Texto]" custT="1"/>
      <dgm:spPr/>
      <dgm:t>
        <a:bodyPr/>
        <a:lstStyle/>
        <a:p>
          <a:r>
            <a:rPr lang="pt-BR" sz="2200" b="1" dirty="0">
              <a:solidFill>
                <a:srgbClr val="FFFFFF"/>
              </a:solidFill>
            </a:rPr>
            <a:t>PETIÇÕES</a:t>
          </a:r>
        </a:p>
      </dgm:t>
    </dgm:pt>
    <dgm:pt modelId="{FAFA6D55-C0F6-4375-A9E3-DFADC0C7FFA4}" type="sibTrans" cxnId="{F09E709C-51E2-45E8-9168-B905FA3299A4}">
      <dgm:prSet/>
      <dgm:spPr/>
      <dgm:t>
        <a:bodyPr/>
        <a:lstStyle/>
        <a:p>
          <a:endParaRPr lang="pt-BR"/>
        </a:p>
      </dgm:t>
    </dgm:pt>
    <dgm:pt modelId="{5FDA954C-3381-4EED-A363-520D7F5EC0A8}" type="parTrans" cxnId="{F09E709C-51E2-45E8-9168-B905FA3299A4}">
      <dgm:prSet/>
      <dgm:spPr/>
      <dgm:t>
        <a:bodyPr/>
        <a:lstStyle/>
        <a:p>
          <a:endParaRPr lang="pt-BR"/>
        </a:p>
      </dgm:t>
    </dgm:pt>
    <dgm:pt modelId="{CBC7DE0A-0E0E-423D-B643-2400093E149F}" type="pres">
      <dgm:prSet presAssocID="{36284263-B5A0-4529-BF29-7AA25A8DF0B4}" presName="composite" presStyleCnt="0">
        <dgm:presLayoutVars>
          <dgm:chMax val="1"/>
          <dgm:dir/>
          <dgm:resizeHandles val="exact"/>
        </dgm:presLayoutVars>
      </dgm:prSet>
      <dgm:spPr/>
    </dgm:pt>
    <dgm:pt modelId="{D25A1202-45B0-492A-AF67-6D87BC2BE0DB}" type="pres">
      <dgm:prSet presAssocID="{36284263-B5A0-4529-BF29-7AA25A8DF0B4}" presName="radial" presStyleCnt="0">
        <dgm:presLayoutVars>
          <dgm:animLvl val="ctr"/>
        </dgm:presLayoutVars>
      </dgm:prSet>
      <dgm:spPr/>
    </dgm:pt>
    <dgm:pt modelId="{0A085BD3-046C-4734-8F84-AC1188D2555E}" type="pres">
      <dgm:prSet presAssocID="{346F8512-2144-4070-829B-574C7DC30DAA}" presName="centerShape" presStyleLbl="vennNode1" presStyleIdx="0" presStyleCnt="6" custLinFactNeighborX="94" custLinFactNeighborY="-1403"/>
      <dgm:spPr/>
    </dgm:pt>
    <dgm:pt modelId="{B335E4E1-BE9C-47A0-8E1C-B3CDB343D4FC}" type="pres">
      <dgm:prSet presAssocID="{5F4637E9-220B-4EAB-86DB-46EE247D8A2F}" presName="node" presStyleLbl="vennNode1" presStyleIdx="1" presStyleCnt="6" custScaleX="161306">
        <dgm:presLayoutVars>
          <dgm:bulletEnabled val="1"/>
        </dgm:presLayoutVars>
      </dgm:prSet>
      <dgm:spPr/>
    </dgm:pt>
    <dgm:pt modelId="{7E37C280-FB6A-4A9A-BC6F-3659F19B9E47}" type="pres">
      <dgm:prSet presAssocID="{E8B9712D-5533-4BF5-9F37-81DCA5988BF2}" presName="node" presStyleLbl="vennNode1" presStyleIdx="2" presStyleCnt="6" custScaleX="142466">
        <dgm:presLayoutVars>
          <dgm:bulletEnabled val="1"/>
        </dgm:presLayoutVars>
      </dgm:prSet>
      <dgm:spPr/>
    </dgm:pt>
    <dgm:pt modelId="{E48B4427-F637-4919-AAC6-AA6F5671ADDD}" type="pres">
      <dgm:prSet presAssocID="{CBD8BDE3-0769-419D-88FA-19034AA2FF92}" presName="node" presStyleLbl="vennNode1" presStyleIdx="3" presStyleCnt="6" custScaleX="139313" custRadScaleRad="103829" custRadScaleInc="-11807">
        <dgm:presLayoutVars>
          <dgm:bulletEnabled val="1"/>
        </dgm:presLayoutVars>
      </dgm:prSet>
      <dgm:spPr/>
    </dgm:pt>
    <dgm:pt modelId="{7405713B-6615-489A-9588-86892353CC5C}" type="pres">
      <dgm:prSet presAssocID="{ECEA2997-DDDB-4001-90B7-B2060AE57D84}" presName="node" presStyleLbl="vennNode1" presStyleIdx="4" presStyleCnt="6" custScaleX="141258" custScaleY="88992">
        <dgm:presLayoutVars>
          <dgm:bulletEnabled val="1"/>
        </dgm:presLayoutVars>
      </dgm:prSet>
      <dgm:spPr/>
    </dgm:pt>
    <dgm:pt modelId="{11958C2F-E819-4FC4-83B1-8F66BEB48477}" type="pres">
      <dgm:prSet presAssocID="{9E7FDD13-5F15-4923-90C4-98432659E92E}" presName="node" presStyleLbl="vennNode1" presStyleIdx="5" presStyleCnt="6" custScaleX="141489">
        <dgm:presLayoutVars>
          <dgm:bulletEnabled val="1"/>
        </dgm:presLayoutVars>
      </dgm:prSet>
      <dgm:spPr/>
    </dgm:pt>
  </dgm:ptLst>
  <dgm:cxnLst>
    <dgm:cxn modelId="{20E42514-1754-446C-AB07-A755A63D6AA4}" type="presOf" srcId="{CBD8BDE3-0769-419D-88FA-19034AA2FF92}" destId="{E48B4427-F637-4919-AAC6-AA6F5671ADDD}" srcOrd="0" destOrd="0" presId="urn:microsoft.com/office/officeart/2005/8/layout/radial3"/>
    <dgm:cxn modelId="{935B422F-303B-4359-BD35-9182940F5F35}" type="presOf" srcId="{5F4637E9-220B-4EAB-86DB-46EE247D8A2F}" destId="{B335E4E1-BE9C-47A0-8E1C-B3CDB343D4FC}" srcOrd="0" destOrd="0" presId="urn:microsoft.com/office/officeart/2005/8/layout/radial3"/>
    <dgm:cxn modelId="{67E35D41-17D7-4C51-97A3-FD561AA8B8C9}" type="presOf" srcId="{ECEA2997-DDDB-4001-90B7-B2060AE57D84}" destId="{7405713B-6615-489A-9588-86892353CC5C}" srcOrd="0" destOrd="0" presId="urn:microsoft.com/office/officeart/2005/8/layout/radial3"/>
    <dgm:cxn modelId="{1B364E45-8569-467C-BA93-7AC2E9E0B0C9}" srcId="{346F8512-2144-4070-829B-574C7DC30DAA}" destId="{CBD8BDE3-0769-419D-88FA-19034AA2FF92}" srcOrd="2" destOrd="0" parTransId="{ACF35836-C8F1-4A39-8E07-513D5445CB55}" sibTransId="{6A46A52B-72E0-4DEE-9636-12B8E628FE1E}"/>
    <dgm:cxn modelId="{4439ED4F-5A31-4C0D-A82F-FF4138958314}" type="presOf" srcId="{36284263-B5A0-4529-BF29-7AA25A8DF0B4}" destId="{CBC7DE0A-0E0E-423D-B643-2400093E149F}" srcOrd="0" destOrd="0" presId="urn:microsoft.com/office/officeart/2005/8/layout/radial3"/>
    <dgm:cxn modelId="{52677D51-1BFF-4961-B958-B8ADA4C71E7C}" srcId="{346F8512-2144-4070-829B-574C7DC30DAA}" destId="{ECEA2997-DDDB-4001-90B7-B2060AE57D84}" srcOrd="3" destOrd="0" parTransId="{E40848B8-4152-4A98-96EC-B9DAAB772E47}" sibTransId="{87B2DCA6-13D3-42C9-B690-0F81196B3D61}"/>
    <dgm:cxn modelId="{220EEF72-2F9C-434D-9265-ABEB4A6A4942}" srcId="{346F8512-2144-4070-829B-574C7DC30DAA}" destId="{9E7FDD13-5F15-4923-90C4-98432659E92E}" srcOrd="4" destOrd="0" parTransId="{CEC32BC8-48F3-40CE-AD85-ECF00C5D3669}" sibTransId="{595D4F54-7772-4C65-8037-E63B4800AE98}"/>
    <dgm:cxn modelId="{BB9CBD82-207B-403D-A5FF-A1D4DE6F1EFC}" type="presOf" srcId="{9E7FDD13-5F15-4923-90C4-98432659E92E}" destId="{11958C2F-E819-4FC4-83B1-8F66BEB48477}" srcOrd="0" destOrd="0" presId="urn:microsoft.com/office/officeart/2005/8/layout/radial3"/>
    <dgm:cxn modelId="{4293519B-E0AE-4498-A087-05DB1D474AC5}" type="presOf" srcId="{346F8512-2144-4070-829B-574C7DC30DAA}" destId="{0A085BD3-046C-4734-8F84-AC1188D2555E}" srcOrd="0" destOrd="0" presId="urn:microsoft.com/office/officeart/2005/8/layout/radial3"/>
    <dgm:cxn modelId="{F09E709C-51E2-45E8-9168-B905FA3299A4}" srcId="{36284263-B5A0-4529-BF29-7AA25A8DF0B4}" destId="{346F8512-2144-4070-829B-574C7DC30DAA}" srcOrd="0" destOrd="0" parTransId="{5FDA954C-3381-4EED-A363-520D7F5EC0A8}" sibTransId="{FAFA6D55-C0F6-4375-A9E3-DFADC0C7FFA4}"/>
    <dgm:cxn modelId="{B43D51DC-CE7C-4F66-AC84-ECB674818F3D}" srcId="{346F8512-2144-4070-829B-574C7DC30DAA}" destId="{5F4637E9-220B-4EAB-86DB-46EE247D8A2F}" srcOrd="0" destOrd="0" parTransId="{7797FA22-1B31-4625-ABD7-4059FC67B105}" sibTransId="{BA3D9F58-C489-4D7C-B988-5DFE91637068}"/>
    <dgm:cxn modelId="{8548B6DF-B905-49AF-B0BA-5FAA0C76A9CB}" srcId="{346F8512-2144-4070-829B-574C7DC30DAA}" destId="{E8B9712D-5533-4BF5-9F37-81DCA5988BF2}" srcOrd="1" destOrd="0" parTransId="{243B0C57-9E30-41B5-AACD-00E2411DE311}" sibTransId="{C54471B9-1B02-4EC0-8253-45DCF41523A2}"/>
    <dgm:cxn modelId="{50FEB1EB-6DDF-4520-897D-53123DD1F50B}" type="presOf" srcId="{E8B9712D-5533-4BF5-9F37-81DCA5988BF2}" destId="{7E37C280-FB6A-4A9A-BC6F-3659F19B9E47}" srcOrd="0" destOrd="0" presId="urn:microsoft.com/office/officeart/2005/8/layout/radial3"/>
    <dgm:cxn modelId="{BD8F39BE-A45B-42F5-8D6F-3E0269009743}" type="presParOf" srcId="{CBC7DE0A-0E0E-423D-B643-2400093E149F}" destId="{D25A1202-45B0-492A-AF67-6D87BC2BE0DB}" srcOrd="0" destOrd="0" presId="urn:microsoft.com/office/officeart/2005/8/layout/radial3"/>
    <dgm:cxn modelId="{3B9135A9-B637-4CDC-B817-E4A3B24E8A40}" type="presParOf" srcId="{D25A1202-45B0-492A-AF67-6D87BC2BE0DB}" destId="{0A085BD3-046C-4734-8F84-AC1188D2555E}" srcOrd="0" destOrd="0" presId="urn:microsoft.com/office/officeart/2005/8/layout/radial3"/>
    <dgm:cxn modelId="{66F47D62-7D95-4307-B4B8-AE4BCE1B25CD}" type="presParOf" srcId="{D25A1202-45B0-492A-AF67-6D87BC2BE0DB}" destId="{B335E4E1-BE9C-47A0-8E1C-B3CDB343D4FC}" srcOrd="1" destOrd="0" presId="urn:microsoft.com/office/officeart/2005/8/layout/radial3"/>
    <dgm:cxn modelId="{5DF82B94-54BE-49B5-BCD6-44B7ACC834F6}" type="presParOf" srcId="{D25A1202-45B0-492A-AF67-6D87BC2BE0DB}" destId="{7E37C280-FB6A-4A9A-BC6F-3659F19B9E47}" srcOrd="2" destOrd="0" presId="urn:microsoft.com/office/officeart/2005/8/layout/radial3"/>
    <dgm:cxn modelId="{B0E9B641-6FBB-4E11-9960-A9C06005C88B}" type="presParOf" srcId="{D25A1202-45B0-492A-AF67-6D87BC2BE0DB}" destId="{E48B4427-F637-4919-AAC6-AA6F5671ADDD}" srcOrd="3" destOrd="0" presId="urn:microsoft.com/office/officeart/2005/8/layout/radial3"/>
    <dgm:cxn modelId="{D477275D-680B-4BB2-A112-7272F6E428CA}" type="presParOf" srcId="{D25A1202-45B0-492A-AF67-6D87BC2BE0DB}" destId="{7405713B-6615-489A-9588-86892353CC5C}" srcOrd="4" destOrd="0" presId="urn:microsoft.com/office/officeart/2005/8/layout/radial3"/>
    <dgm:cxn modelId="{7D768238-6C9B-4384-A5BB-29B13BB38397}" type="presParOf" srcId="{D25A1202-45B0-492A-AF67-6D87BC2BE0DB}" destId="{11958C2F-E819-4FC4-83B1-8F66BEB48477}" srcOrd="5"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8E38C49E-928F-4CB4-9896-0E2F9EC50FCB}"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A44C8A00-06E2-4E7D-81FF-37B796566EB3}">
      <dgm:prSet/>
      <dgm:spPr/>
      <dgm:t>
        <a:bodyPr/>
        <a:lstStyle/>
        <a:p>
          <a:pPr>
            <a:lnSpc>
              <a:spcPct val="100000"/>
            </a:lnSpc>
          </a:pPr>
          <a:r>
            <a:rPr lang="pt-BR" b="0" i="0" dirty="0"/>
            <a:t>I: o período da ATOL</a:t>
          </a:r>
          <a:endParaRPr lang="en-US" dirty="0"/>
        </a:p>
      </dgm:t>
    </dgm:pt>
    <dgm:pt modelId="{6EF83466-7FCA-41EF-A0A7-8275A3142127}" type="parTrans" cxnId="{19FA55AA-CAD2-4975-A273-5BD105065404}">
      <dgm:prSet/>
      <dgm:spPr/>
      <dgm:t>
        <a:bodyPr/>
        <a:lstStyle/>
        <a:p>
          <a:endParaRPr lang="en-US"/>
        </a:p>
      </dgm:t>
    </dgm:pt>
    <dgm:pt modelId="{2B85C689-64E8-4453-B61D-27E1B7A3FE62}" type="sibTrans" cxnId="{19FA55AA-CAD2-4975-A273-5BD105065404}">
      <dgm:prSet/>
      <dgm:spPr/>
      <dgm:t>
        <a:bodyPr/>
        <a:lstStyle/>
        <a:p>
          <a:pPr>
            <a:lnSpc>
              <a:spcPct val="100000"/>
            </a:lnSpc>
          </a:pPr>
          <a:endParaRPr lang="en-US"/>
        </a:p>
      </dgm:t>
    </dgm:pt>
    <dgm:pt modelId="{67CECB83-A59C-4FA4-99ED-5CD4F783DA05}">
      <dgm:prSet/>
      <dgm:spPr/>
      <dgm:t>
        <a:bodyPr/>
        <a:lstStyle/>
        <a:p>
          <a:pPr>
            <a:lnSpc>
              <a:spcPct val="100000"/>
            </a:lnSpc>
          </a:pPr>
          <a:r>
            <a:rPr lang="pt-BR" b="0" i="0" dirty="0"/>
            <a:t>II: o canal específico para comunicação</a:t>
          </a:r>
          <a:endParaRPr lang="en-US" dirty="0"/>
        </a:p>
      </dgm:t>
    </dgm:pt>
    <dgm:pt modelId="{8F68B3DD-75EC-47DD-A7DB-A4CA5770B3EC}" type="parTrans" cxnId="{D8CADBE1-3C49-488B-9FC9-8B782BBA1C55}">
      <dgm:prSet/>
      <dgm:spPr/>
      <dgm:t>
        <a:bodyPr/>
        <a:lstStyle/>
        <a:p>
          <a:endParaRPr lang="en-US"/>
        </a:p>
      </dgm:t>
    </dgm:pt>
    <dgm:pt modelId="{9939E00D-801B-4876-80E5-189055B22389}" type="sibTrans" cxnId="{D8CADBE1-3C49-488B-9FC9-8B782BBA1C55}">
      <dgm:prSet/>
      <dgm:spPr/>
      <dgm:t>
        <a:bodyPr/>
        <a:lstStyle/>
        <a:p>
          <a:pPr>
            <a:lnSpc>
              <a:spcPct val="100000"/>
            </a:lnSpc>
          </a:pPr>
          <a:endParaRPr lang="en-US"/>
        </a:p>
      </dgm:t>
    </dgm:pt>
    <dgm:pt modelId="{B413DC92-0DA0-48A9-9619-A63E7BB523E9}">
      <dgm:prSet/>
      <dgm:spPr/>
      <dgm:t>
        <a:bodyPr/>
        <a:lstStyle/>
        <a:p>
          <a:pPr>
            <a:lnSpc>
              <a:spcPct val="100000"/>
            </a:lnSpc>
          </a:pPr>
          <a:r>
            <a:rPr lang="pt-BR" b="0" i="0" dirty="0"/>
            <a:t>III: os representantes da empresa responsáveis pela comunicação no canal específico</a:t>
          </a:r>
          <a:endParaRPr lang="en-US" dirty="0"/>
        </a:p>
      </dgm:t>
    </dgm:pt>
    <dgm:pt modelId="{FE71E178-5C22-432A-8CDB-B5DC52C201B9}" type="parTrans" cxnId="{FC576E7A-33E2-4CBC-A70C-046B4D3F61B4}">
      <dgm:prSet/>
      <dgm:spPr/>
      <dgm:t>
        <a:bodyPr/>
        <a:lstStyle/>
        <a:p>
          <a:endParaRPr lang="en-US"/>
        </a:p>
      </dgm:t>
    </dgm:pt>
    <dgm:pt modelId="{BB4D2BBC-D352-43AE-B0D5-0DFBFD9A8515}" type="sibTrans" cxnId="{FC576E7A-33E2-4CBC-A70C-046B4D3F61B4}">
      <dgm:prSet/>
      <dgm:spPr/>
      <dgm:t>
        <a:bodyPr/>
        <a:lstStyle/>
        <a:p>
          <a:pPr>
            <a:lnSpc>
              <a:spcPct val="100000"/>
            </a:lnSpc>
          </a:pPr>
          <a:endParaRPr lang="en-US"/>
        </a:p>
      </dgm:t>
    </dgm:pt>
    <dgm:pt modelId="{581770E4-E29D-45CA-98A8-D387FA886E2A}">
      <dgm:prSet/>
      <dgm:spPr/>
      <dgm:t>
        <a:bodyPr/>
        <a:lstStyle/>
        <a:p>
          <a:pPr>
            <a:lnSpc>
              <a:spcPct val="100000"/>
            </a:lnSpc>
          </a:pPr>
          <a:r>
            <a:rPr lang="pt-BR" b="0" i="0" dirty="0"/>
            <a:t>IV: as petições objeto da ATOL</a:t>
          </a:r>
          <a:endParaRPr lang="en-US" dirty="0"/>
        </a:p>
      </dgm:t>
    </dgm:pt>
    <dgm:pt modelId="{9E4728BC-3763-44C3-BA44-2AABE00D5FCC}" type="parTrans" cxnId="{61195EEF-D51C-4ECD-AA8F-20A2FD1E864D}">
      <dgm:prSet/>
      <dgm:spPr/>
      <dgm:t>
        <a:bodyPr/>
        <a:lstStyle/>
        <a:p>
          <a:endParaRPr lang="en-US"/>
        </a:p>
      </dgm:t>
    </dgm:pt>
    <dgm:pt modelId="{E621754A-B1C3-4732-83C0-54FB1B6A5D8A}" type="sibTrans" cxnId="{61195EEF-D51C-4ECD-AA8F-20A2FD1E864D}">
      <dgm:prSet/>
      <dgm:spPr/>
      <dgm:t>
        <a:bodyPr/>
        <a:lstStyle/>
        <a:p>
          <a:pPr>
            <a:lnSpc>
              <a:spcPct val="100000"/>
            </a:lnSpc>
          </a:pPr>
          <a:endParaRPr lang="en-US"/>
        </a:p>
      </dgm:t>
    </dgm:pt>
    <dgm:pt modelId="{BF9FA56A-207C-4A19-A0C2-501BC16F9C8E}">
      <dgm:prSet/>
      <dgm:spPr/>
      <dgm:t>
        <a:bodyPr/>
        <a:lstStyle/>
        <a:p>
          <a:pPr>
            <a:lnSpc>
              <a:spcPct val="100000"/>
            </a:lnSpc>
          </a:pPr>
          <a:r>
            <a:rPr lang="pt-BR" b="0" i="0" dirty="0"/>
            <a:t>V: prazo para preenchimento da PG</a:t>
          </a:r>
          <a:endParaRPr lang="en-US" dirty="0"/>
        </a:p>
      </dgm:t>
    </dgm:pt>
    <dgm:pt modelId="{DFC361D7-0E93-439E-998B-6952109D66AA}" type="parTrans" cxnId="{A72369ED-032A-4345-9E41-A4947F595333}">
      <dgm:prSet/>
      <dgm:spPr/>
      <dgm:t>
        <a:bodyPr/>
        <a:lstStyle/>
        <a:p>
          <a:endParaRPr lang="en-US"/>
        </a:p>
      </dgm:t>
    </dgm:pt>
    <dgm:pt modelId="{72E867BB-67ED-4F43-867B-1CEBAD07A8D9}" type="sibTrans" cxnId="{A72369ED-032A-4345-9E41-A4947F595333}">
      <dgm:prSet/>
      <dgm:spPr/>
      <dgm:t>
        <a:bodyPr/>
        <a:lstStyle/>
        <a:p>
          <a:pPr>
            <a:lnSpc>
              <a:spcPct val="100000"/>
            </a:lnSpc>
          </a:pPr>
          <a:endParaRPr lang="en-US"/>
        </a:p>
      </dgm:t>
    </dgm:pt>
    <dgm:pt modelId="{5AD97866-249F-4FF0-AE89-70B354D1B8F0}">
      <dgm:prSet/>
      <dgm:spPr/>
      <dgm:t>
        <a:bodyPr/>
        <a:lstStyle/>
        <a:p>
          <a:pPr>
            <a:lnSpc>
              <a:spcPct val="100000"/>
            </a:lnSpc>
          </a:pPr>
          <a:r>
            <a:rPr lang="pt-BR" b="0" i="0" dirty="0"/>
            <a:t>VI: prazo para aditamento do RGQ</a:t>
          </a:r>
          <a:endParaRPr lang="en-US" dirty="0"/>
        </a:p>
      </dgm:t>
    </dgm:pt>
    <dgm:pt modelId="{2D1A743A-C96B-41D4-9C59-68C7E6796D00}" type="parTrans" cxnId="{D3C96D78-71AE-4A7E-85BA-8EE4BB9F21C5}">
      <dgm:prSet/>
      <dgm:spPr/>
      <dgm:t>
        <a:bodyPr/>
        <a:lstStyle/>
        <a:p>
          <a:endParaRPr lang="en-US"/>
        </a:p>
      </dgm:t>
    </dgm:pt>
    <dgm:pt modelId="{B71A0D53-A12A-4848-B61F-4EA60A385E9B}" type="sibTrans" cxnId="{D3C96D78-71AE-4A7E-85BA-8EE4BB9F21C5}">
      <dgm:prSet/>
      <dgm:spPr/>
      <dgm:t>
        <a:bodyPr/>
        <a:lstStyle/>
        <a:p>
          <a:pPr>
            <a:lnSpc>
              <a:spcPct val="100000"/>
            </a:lnSpc>
          </a:pPr>
          <a:endParaRPr lang="en-US"/>
        </a:p>
      </dgm:t>
    </dgm:pt>
    <dgm:pt modelId="{DF110E60-22E1-490E-9C54-6287084EFF0D}" type="pres">
      <dgm:prSet presAssocID="{8E38C49E-928F-4CB4-9896-0E2F9EC50FCB}" presName="root" presStyleCnt="0">
        <dgm:presLayoutVars>
          <dgm:dir/>
          <dgm:resizeHandles val="exact"/>
        </dgm:presLayoutVars>
      </dgm:prSet>
      <dgm:spPr/>
    </dgm:pt>
    <dgm:pt modelId="{D97FCC6A-A65A-4408-AABD-4889EE9B842D}" type="pres">
      <dgm:prSet presAssocID="{8E38C49E-928F-4CB4-9896-0E2F9EC50FCB}" presName="container" presStyleCnt="0">
        <dgm:presLayoutVars>
          <dgm:dir/>
          <dgm:resizeHandles val="exact"/>
        </dgm:presLayoutVars>
      </dgm:prSet>
      <dgm:spPr/>
    </dgm:pt>
    <dgm:pt modelId="{C2F4A6C8-EE77-4A03-B17A-CBA7B56BBB1B}" type="pres">
      <dgm:prSet presAssocID="{A44C8A00-06E2-4E7D-81FF-37B796566EB3}" presName="compNode" presStyleCnt="0"/>
      <dgm:spPr/>
    </dgm:pt>
    <dgm:pt modelId="{1488933D-2A67-4064-A0CA-EF2BD23E07BF}" type="pres">
      <dgm:prSet presAssocID="{A44C8A00-06E2-4E7D-81FF-37B796566EB3}" presName="iconBgRect" presStyleLbl="bgShp" presStyleIdx="0" presStyleCnt="6"/>
      <dgm:spPr/>
    </dgm:pt>
    <dgm:pt modelId="{5F494329-49A7-49B2-BCBF-DD97987EBAC8}" type="pres">
      <dgm:prSet presAssocID="{A44C8A00-06E2-4E7D-81FF-37B796566EB3}" presName="iconRect" presStyleLbl="node1" presStyleIdx="0" presStyleCnt="6"/>
      <dgm:spPr>
        <a:blipFill rotWithShape="1">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Usuário"/>
        </a:ext>
      </dgm:extLst>
    </dgm:pt>
    <dgm:pt modelId="{B868D396-7F14-4C2B-A6DE-902A9E5B9B6E}" type="pres">
      <dgm:prSet presAssocID="{A44C8A00-06E2-4E7D-81FF-37B796566EB3}" presName="spaceRect" presStyleCnt="0"/>
      <dgm:spPr/>
    </dgm:pt>
    <dgm:pt modelId="{03F18EE5-ED3B-4AC2-97D3-C86268ABF4C2}" type="pres">
      <dgm:prSet presAssocID="{A44C8A00-06E2-4E7D-81FF-37B796566EB3}" presName="textRect" presStyleLbl="revTx" presStyleIdx="0" presStyleCnt="6">
        <dgm:presLayoutVars>
          <dgm:chMax val="1"/>
          <dgm:chPref val="1"/>
        </dgm:presLayoutVars>
      </dgm:prSet>
      <dgm:spPr/>
    </dgm:pt>
    <dgm:pt modelId="{ECBD19EC-3140-4960-AF37-E8AF080C1E8C}" type="pres">
      <dgm:prSet presAssocID="{2B85C689-64E8-4453-B61D-27E1B7A3FE62}" presName="sibTrans" presStyleLbl="sibTrans2D1" presStyleIdx="0" presStyleCnt="0"/>
      <dgm:spPr/>
    </dgm:pt>
    <dgm:pt modelId="{AE2B5C75-5436-4ED9-9CA4-FCF10D079240}" type="pres">
      <dgm:prSet presAssocID="{67CECB83-A59C-4FA4-99ED-5CD4F783DA05}" presName="compNode" presStyleCnt="0"/>
      <dgm:spPr/>
    </dgm:pt>
    <dgm:pt modelId="{A31C12AF-FF75-40AC-BDB5-BF558A545BAE}" type="pres">
      <dgm:prSet presAssocID="{67CECB83-A59C-4FA4-99ED-5CD4F783DA05}" presName="iconBgRect" presStyleLbl="bgShp" presStyleIdx="1" presStyleCnt="6"/>
      <dgm:spPr/>
    </dgm:pt>
    <dgm:pt modelId="{2B5B0BC3-8A2A-4179-988D-960AE9DB5F52}" type="pres">
      <dgm:prSet presAssocID="{67CECB83-A59C-4FA4-99ED-5CD4F783DA05}" presName="iconRect" presStyleLbl="node1" presStyleIdx="1" presStyleCnt="6"/>
      <dgm:spPr>
        <a:blipFill rotWithShape="1">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Documento"/>
        </a:ext>
      </dgm:extLst>
    </dgm:pt>
    <dgm:pt modelId="{98DEDF0E-731F-42D5-BFBF-69B35CF56FCB}" type="pres">
      <dgm:prSet presAssocID="{67CECB83-A59C-4FA4-99ED-5CD4F783DA05}" presName="spaceRect" presStyleCnt="0"/>
      <dgm:spPr/>
    </dgm:pt>
    <dgm:pt modelId="{948B6911-4026-4694-9C3E-597EC2CADB0D}" type="pres">
      <dgm:prSet presAssocID="{67CECB83-A59C-4FA4-99ED-5CD4F783DA05}" presName="textRect" presStyleLbl="revTx" presStyleIdx="1" presStyleCnt="6">
        <dgm:presLayoutVars>
          <dgm:chMax val="1"/>
          <dgm:chPref val="1"/>
        </dgm:presLayoutVars>
      </dgm:prSet>
      <dgm:spPr/>
    </dgm:pt>
    <dgm:pt modelId="{94215817-7F23-4E2D-98EF-F987F06F07B5}" type="pres">
      <dgm:prSet presAssocID="{9939E00D-801B-4876-80E5-189055B22389}" presName="sibTrans" presStyleLbl="sibTrans2D1" presStyleIdx="0" presStyleCnt="0"/>
      <dgm:spPr/>
    </dgm:pt>
    <dgm:pt modelId="{DC684BBD-49C7-49E5-A061-BC8983F428D0}" type="pres">
      <dgm:prSet presAssocID="{B413DC92-0DA0-48A9-9619-A63E7BB523E9}" presName="compNode" presStyleCnt="0"/>
      <dgm:spPr/>
    </dgm:pt>
    <dgm:pt modelId="{7871B1CD-8DA8-4C74-9C69-05D4E6DE6956}" type="pres">
      <dgm:prSet presAssocID="{B413DC92-0DA0-48A9-9619-A63E7BB523E9}" presName="iconBgRect" presStyleLbl="bgShp" presStyleIdx="2" presStyleCnt="6"/>
      <dgm:spPr/>
    </dgm:pt>
    <dgm:pt modelId="{9D8B9349-9A60-41FA-910A-243108CD8E6D}" type="pres">
      <dgm:prSet presAssocID="{B413DC92-0DA0-48A9-9619-A63E7BB523E9}" presName="iconRect" presStyleLbl="node1" presStyleIdx="2"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Hierarquia"/>
        </a:ext>
      </dgm:extLst>
    </dgm:pt>
    <dgm:pt modelId="{8A2E53EB-BBF2-491F-AE6D-CF6746680A86}" type="pres">
      <dgm:prSet presAssocID="{B413DC92-0DA0-48A9-9619-A63E7BB523E9}" presName="spaceRect" presStyleCnt="0"/>
      <dgm:spPr/>
    </dgm:pt>
    <dgm:pt modelId="{26AE0110-9788-4D89-AAB9-1D79983B802A}" type="pres">
      <dgm:prSet presAssocID="{B413DC92-0DA0-48A9-9619-A63E7BB523E9}" presName="textRect" presStyleLbl="revTx" presStyleIdx="2" presStyleCnt="6">
        <dgm:presLayoutVars>
          <dgm:chMax val="1"/>
          <dgm:chPref val="1"/>
        </dgm:presLayoutVars>
      </dgm:prSet>
      <dgm:spPr/>
    </dgm:pt>
    <dgm:pt modelId="{842BD14A-D826-43EE-B6A0-CE108987C3C6}" type="pres">
      <dgm:prSet presAssocID="{BB4D2BBC-D352-43AE-B0D5-0DFBFD9A8515}" presName="sibTrans" presStyleLbl="sibTrans2D1" presStyleIdx="0" presStyleCnt="0"/>
      <dgm:spPr/>
    </dgm:pt>
    <dgm:pt modelId="{3B454B18-B12C-44F2-80EF-68A828779FDD}" type="pres">
      <dgm:prSet presAssocID="{581770E4-E29D-45CA-98A8-D387FA886E2A}" presName="compNode" presStyleCnt="0"/>
      <dgm:spPr/>
    </dgm:pt>
    <dgm:pt modelId="{59F65068-3681-4CBD-BCDC-E7F40073B7B9}" type="pres">
      <dgm:prSet presAssocID="{581770E4-E29D-45CA-98A8-D387FA886E2A}" presName="iconBgRect" presStyleLbl="bgShp" presStyleIdx="3" presStyleCnt="6"/>
      <dgm:spPr/>
    </dgm:pt>
    <dgm:pt modelId="{0E0B37A7-0D96-4B1B-91D0-24774DA3860C}" type="pres">
      <dgm:prSet presAssocID="{581770E4-E29D-45CA-98A8-D387FA886E2A}" presName="iconRect" presStyleLbl="node1" presStyleIdx="3" presStyleCnt="6"/>
      <dgm:spPr>
        <a:blipFill rotWithShape="1">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Marca de seleção"/>
        </a:ext>
      </dgm:extLst>
    </dgm:pt>
    <dgm:pt modelId="{90FE8A20-4F89-4C79-9EA0-E766DA8DE4F2}" type="pres">
      <dgm:prSet presAssocID="{581770E4-E29D-45CA-98A8-D387FA886E2A}" presName="spaceRect" presStyleCnt="0"/>
      <dgm:spPr/>
    </dgm:pt>
    <dgm:pt modelId="{FDEF8F7F-47E0-4107-A759-9516C64EDED1}" type="pres">
      <dgm:prSet presAssocID="{581770E4-E29D-45CA-98A8-D387FA886E2A}" presName="textRect" presStyleLbl="revTx" presStyleIdx="3" presStyleCnt="6">
        <dgm:presLayoutVars>
          <dgm:chMax val="1"/>
          <dgm:chPref val="1"/>
        </dgm:presLayoutVars>
      </dgm:prSet>
      <dgm:spPr/>
    </dgm:pt>
    <dgm:pt modelId="{2815CA1D-1CD9-49B5-9D6C-E9E2AE0C8BA6}" type="pres">
      <dgm:prSet presAssocID="{E621754A-B1C3-4732-83C0-54FB1B6A5D8A}" presName="sibTrans" presStyleLbl="sibTrans2D1" presStyleIdx="0" presStyleCnt="0"/>
      <dgm:spPr/>
    </dgm:pt>
    <dgm:pt modelId="{93A85B49-75D2-4CE0-AD64-BB427F444E6A}" type="pres">
      <dgm:prSet presAssocID="{BF9FA56A-207C-4A19-A0C2-501BC16F9C8E}" presName="compNode" presStyleCnt="0"/>
      <dgm:spPr/>
    </dgm:pt>
    <dgm:pt modelId="{80DC2C3A-4197-474C-80D4-3B3BBDE54560}" type="pres">
      <dgm:prSet presAssocID="{BF9FA56A-207C-4A19-A0C2-501BC16F9C8E}" presName="iconBgRect" presStyleLbl="bgShp" presStyleIdx="4" presStyleCnt="6"/>
      <dgm:spPr/>
    </dgm:pt>
    <dgm:pt modelId="{41A2DBA1-1A65-46CF-A783-3BAE7E8324F3}" type="pres">
      <dgm:prSet presAssocID="{BF9FA56A-207C-4A19-A0C2-501BC16F9C8E}" presName="iconRect" presStyleLbl="node1" presStyleIdx="4"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Repetir"/>
        </a:ext>
      </dgm:extLst>
    </dgm:pt>
    <dgm:pt modelId="{7A2799A5-DA1F-4577-A7E6-516436026D5C}" type="pres">
      <dgm:prSet presAssocID="{BF9FA56A-207C-4A19-A0C2-501BC16F9C8E}" presName="spaceRect" presStyleCnt="0"/>
      <dgm:spPr/>
    </dgm:pt>
    <dgm:pt modelId="{B128A6B8-B4C6-4ECC-AB54-67F88630855A}" type="pres">
      <dgm:prSet presAssocID="{BF9FA56A-207C-4A19-A0C2-501BC16F9C8E}" presName="textRect" presStyleLbl="revTx" presStyleIdx="4" presStyleCnt="6">
        <dgm:presLayoutVars>
          <dgm:chMax val="1"/>
          <dgm:chPref val="1"/>
        </dgm:presLayoutVars>
      </dgm:prSet>
      <dgm:spPr/>
    </dgm:pt>
    <dgm:pt modelId="{310D4EB6-D31F-41EE-98E5-9E2FC2AFD403}" type="pres">
      <dgm:prSet presAssocID="{72E867BB-67ED-4F43-867B-1CEBAD07A8D9}" presName="sibTrans" presStyleLbl="sibTrans2D1" presStyleIdx="0" presStyleCnt="0"/>
      <dgm:spPr/>
    </dgm:pt>
    <dgm:pt modelId="{5B220C3F-D087-41C8-983C-FDF3A218F765}" type="pres">
      <dgm:prSet presAssocID="{5AD97866-249F-4FF0-AE89-70B354D1B8F0}" presName="compNode" presStyleCnt="0"/>
      <dgm:spPr/>
    </dgm:pt>
    <dgm:pt modelId="{A6CC28DA-5803-4646-8642-9F1436AD2903}" type="pres">
      <dgm:prSet presAssocID="{5AD97866-249F-4FF0-AE89-70B354D1B8F0}" presName="iconBgRect" presStyleLbl="bgShp" presStyleIdx="5" presStyleCnt="6"/>
      <dgm:spPr/>
    </dgm:pt>
    <dgm:pt modelId="{F5102035-AEB8-464E-A14D-C0D507E7F3E8}" type="pres">
      <dgm:prSet presAssocID="{5AD97866-249F-4FF0-AE89-70B354D1B8F0}" presName="iconRect" presStyleLbl="node1" presStyleIdx="5"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Irritante"/>
        </a:ext>
      </dgm:extLst>
    </dgm:pt>
    <dgm:pt modelId="{86147896-59A6-4321-8CF9-CFEEDEA9DE00}" type="pres">
      <dgm:prSet presAssocID="{5AD97866-249F-4FF0-AE89-70B354D1B8F0}" presName="spaceRect" presStyleCnt="0"/>
      <dgm:spPr/>
    </dgm:pt>
    <dgm:pt modelId="{400954D3-E3B0-474A-AE88-577A3E0FBAD6}" type="pres">
      <dgm:prSet presAssocID="{5AD97866-249F-4FF0-AE89-70B354D1B8F0}" presName="textRect" presStyleLbl="revTx" presStyleIdx="5" presStyleCnt="6">
        <dgm:presLayoutVars>
          <dgm:chMax val="1"/>
          <dgm:chPref val="1"/>
        </dgm:presLayoutVars>
      </dgm:prSet>
      <dgm:spPr/>
    </dgm:pt>
  </dgm:ptLst>
  <dgm:cxnLst>
    <dgm:cxn modelId="{B203B611-AC00-467F-A5FD-663712B6F867}" type="presOf" srcId="{581770E4-E29D-45CA-98A8-D387FA886E2A}" destId="{FDEF8F7F-47E0-4107-A759-9516C64EDED1}" srcOrd="0" destOrd="0" presId="urn:microsoft.com/office/officeart/2018/2/layout/IconCircleList"/>
    <dgm:cxn modelId="{C4318F5C-16A0-4BE4-B026-B7F609204959}" type="presOf" srcId="{BB4D2BBC-D352-43AE-B0D5-0DFBFD9A8515}" destId="{842BD14A-D826-43EE-B6A0-CE108987C3C6}" srcOrd="0" destOrd="0" presId="urn:microsoft.com/office/officeart/2018/2/layout/IconCircleList"/>
    <dgm:cxn modelId="{BDD35968-DA74-4837-96D9-5F0D8C488BD9}" type="presOf" srcId="{9939E00D-801B-4876-80E5-189055B22389}" destId="{94215817-7F23-4E2D-98EF-F987F06F07B5}" srcOrd="0" destOrd="0" presId="urn:microsoft.com/office/officeart/2018/2/layout/IconCircleList"/>
    <dgm:cxn modelId="{30CB0449-8FC7-45F8-9FCD-75712C7E0433}" type="presOf" srcId="{A44C8A00-06E2-4E7D-81FF-37B796566EB3}" destId="{03F18EE5-ED3B-4AC2-97D3-C86268ABF4C2}" srcOrd="0" destOrd="0" presId="urn:microsoft.com/office/officeart/2018/2/layout/IconCircleList"/>
    <dgm:cxn modelId="{783E4B6F-6CB0-4A2C-9AF1-CE00E01DB0F2}" type="presOf" srcId="{72E867BB-67ED-4F43-867B-1CEBAD07A8D9}" destId="{310D4EB6-D31F-41EE-98E5-9E2FC2AFD403}" srcOrd="0" destOrd="0" presId="urn:microsoft.com/office/officeart/2018/2/layout/IconCircleList"/>
    <dgm:cxn modelId="{C7CBDD52-C4E7-4B9E-A9C7-041EFFDC7E89}" type="presOf" srcId="{BF9FA56A-207C-4A19-A0C2-501BC16F9C8E}" destId="{B128A6B8-B4C6-4ECC-AB54-67F88630855A}" srcOrd="0" destOrd="0" presId="urn:microsoft.com/office/officeart/2018/2/layout/IconCircleList"/>
    <dgm:cxn modelId="{D3C96D78-71AE-4A7E-85BA-8EE4BB9F21C5}" srcId="{8E38C49E-928F-4CB4-9896-0E2F9EC50FCB}" destId="{5AD97866-249F-4FF0-AE89-70B354D1B8F0}" srcOrd="5" destOrd="0" parTransId="{2D1A743A-C96B-41D4-9C59-68C7E6796D00}" sibTransId="{B71A0D53-A12A-4848-B61F-4EA60A385E9B}"/>
    <dgm:cxn modelId="{FC576E7A-33E2-4CBC-A70C-046B4D3F61B4}" srcId="{8E38C49E-928F-4CB4-9896-0E2F9EC50FCB}" destId="{B413DC92-0DA0-48A9-9619-A63E7BB523E9}" srcOrd="2" destOrd="0" parTransId="{FE71E178-5C22-432A-8CDB-B5DC52C201B9}" sibTransId="{BB4D2BBC-D352-43AE-B0D5-0DFBFD9A8515}"/>
    <dgm:cxn modelId="{F9242786-3FFD-4D72-9B0D-FAB9C7C3A4E6}" type="presOf" srcId="{2B85C689-64E8-4453-B61D-27E1B7A3FE62}" destId="{ECBD19EC-3140-4960-AF37-E8AF080C1E8C}" srcOrd="0" destOrd="0" presId="urn:microsoft.com/office/officeart/2018/2/layout/IconCircleList"/>
    <dgm:cxn modelId="{19FA55AA-CAD2-4975-A273-5BD105065404}" srcId="{8E38C49E-928F-4CB4-9896-0E2F9EC50FCB}" destId="{A44C8A00-06E2-4E7D-81FF-37B796566EB3}" srcOrd="0" destOrd="0" parTransId="{6EF83466-7FCA-41EF-A0A7-8275A3142127}" sibTransId="{2B85C689-64E8-4453-B61D-27E1B7A3FE62}"/>
    <dgm:cxn modelId="{D579BAB3-6611-4C69-A77E-3515527AD2E9}" type="presOf" srcId="{E621754A-B1C3-4732-83C0-54FB1B6A5D8A}" destId="{2815CA1D-1CD9-49B5-9D6C-E9E2AE0C8BA6}" srcOrd="0" destOrd="0" presId="urn:microsoft.com/office/officeart/2018/2/layout/IconCircleList"/>
    <dgm:cxn modelId="{8DC9D2D4-1EA7-4F6C-879B-52CDE46FE042}" type="presOf" srcId="{5AD97866-249F-4FF0-AE89-70B354D1B8F0}" destId="{400954D3-E3B0-474A-AE88-577A3E0FBAD6}" srcOrd="0" destOrd="0" presId="urn:microsoft.com/office/officeart/2018/2/layout/IconCircleList"/>
    <dgm:cxn modelId="{ABEA69DF-7727-4583-B281-E7F9FD963216}" type="presOf" srcId="{B413DC92-0DA0-48A9-9619-A63E7BB523E9}" destId="{26AE0110-9788-4D89-AAB9-1D79983B802A}" srcOrd="0" destOrd="0" presId="urn:microsoft.com/office/officeart/2018/2/layout/IconCircleList"/>
    <dgm:cxn modelId="{36A372DF-FB68-4ABB-9CCB-1971C10FEE1A}" type="presOf" srcId="{67CECB83-A59C-4FA4-99ED-5CD4F783DA05}" destId="{948B6911-4026-4694-9C3E-597EC2CADB0D}" srcOrd="0" destOrd="0" presId="urn:microsoft.com/office/officeart/2018/2/layout/IconCircleList"/>
    <dgm:cxn modelId="{AEC0BAE1-A745-46E6-9B88-04ACE15A1B28}" type="presOf" srcId="{8E38C49E-928F-4CB4-9896-0E2F9EC50FCB}" destId="{DF110E60-22E1-490E-9C54-6287084EFF0D}" srcOrd="0" destOrd="0" presId="urn:microsoft.com/office/officeart/2018/2/layout/IconCircleList"/>
    <dgm:cxn modelId="{D8CADBE1-3C49-488B-9FC9-8B782BBA1C55}" srcId="{8E38C49E-928F-4CB4-9896-0E2F9EC50FCB}" destId="{67CECB83-A59C-4FA4-99ED-5CD4F783DA05}" srcOrd="1" destOrd="0" parTransId="{8F68B3DD-75EC-47DD-A7DB-A4CA5770B3EC}" sibTransId="{9939E00D-801B-4876-80E5-189055B22389}"/>
    <dgm:cxn modelId="{A72369ED-032A-4345-9E41-A4947F595333}" srcId="{8E38C49E-928F-4CB4-9896-0E2F9EC50FCB}" destId="{BF9FA56A-207C-4A19-A0C2-501BC16F9C8E}" srcOrd="4" destOrd="0" parTransId="{DFC361D7-0E93-439E-998B-6952109D66AA}" sibTransId="{72E867BB-67ED-4F43-867B-1CEBAD07A8D9}"/>
    <dgm:cxn modelId="{61195EEF-D51C-4ECD-AA8F-20A2FD1E864D}" srcId="{8E38C49E-928F-4CB4-9896-0E2F9EC50FCB}" destId="{581770E4-E29D-45CA-98A8-D387FA886E2A}" srcOrd="3" destOrd="0" parTransId="{9E4728BC-3763-44C3-BA44-2AABE00D5FCC}" sibTransId="{E621754A-B1C3-4732-83C0-54FB1B6A5D8A}"/>
    <dgm:cxn modelId="{0E847CBE-2D3E-4600-B469-BE8C41E1728E}" type="presParOf" srcId="{DF110E60-22E1-490E-9C54-6287084EFF0D}" destId="{D97FCC6A-A65A-4408-AABD-4889EE9B842D}" srcOrd="0" destOrd="0" presId="urn:microsoft.com/office/officeart/2018/2/layout/IconCircleList"/>
    <dgm:cxn modelId="{3D514B68-9400-478A-9AC2-A6C306D71CD8}" type="presParOf" srcId="{D97FCC6A-A65A-4408-AABD-4889EE9B842D}" destId="{C2F4A6C8-EE77-4A03-B17A-CBA7B56BBB1B}" srcOrd="0" destOrd="0" presId="urn:microsoft.com/office/officeart/2018/2/layout/IconCircleList"/>
    <dgm:cxn modelId="{DD6FD3B2-37F7-4D95-BA8B-A63A63332A66}" type="presParOf" srcId="{C2F4A6C8-EE77-4A03-B17A-CBA7B56BBB1B}" destId="{1488933D-2A67-4064-A0CA-EF2BD23E07BF}" srcOrd="0" destOrd="0" presId="urn:microsoft.com/office/officeart/2018/2/layout/IconCircleList"/>
    <dgm:cxn modelId="{C9D9DEAE-D7D6-44C2-B4B3-D8C29AA13B27}" type="presParOf" srcId="{C2F4A6C8-EE77-4A03-B17A-CBA7B56BBB1B}" destId="{5F494329-49A7-49B2-BCBF-DD97987EBAC8}" srcOrd="1" destOrd="0" presId="urn:microsoft.com/office/officeart/2018/2/layout/IconCircleList"/>
    <dgm:cxn modelId="{3CB27A08-7D11-45F7-BF8C-E51992A45432}" type="presParOf" srcId="{C2F4A6C8-EE77-4A03-B17A-CBA7B56BBB1B}" destId="{B868D396-7F14-4C2B-A6DE-902A9E5B9B6E}" srcOrd="2" destOrd="0" presId="urn:microsoft.com/office/officeart/2018/2/layout/IconCircleList"/>
    <dgm:cxn modelId="{D9CDEC6E-B1BE-401B-A4BA-398C26418732}" type="presParOf" srcId="{C2F4A6C8-EE77-4A03-B17A-CBA7B56BBB1B}" destId="{03F18EE5-ED3B-4AC2-97D3-C86268ABF4C2}" srcOrd="3" destOrd="0" presId="urn:microsoft.com/office/officeart/2018/2/layout/IconCircleList"/>
    <dgm:cxn modelId="{52B11E8E-60F2-4BEF-B708-CB213D953133}" type="presParOf" srcId="{D97FCC6A-A65A-4408-AABD-4889EE9B842D}" destId="{ECBD19EC-3140-4960-AF37-E8AF080C1E8C}" srcOrd="1" destOrd="0" presId="urn:microsoft.com/office/officeart/2018/2/layout/IconCircleList"/>
    <dgm:cxn modelId="{9564606E-8768-445E-B6AA-724B3EFB701C}" type="presParOf" srcId="{D97FCC6A-A65A-4408-AABD-4889EE9B842D}" destId="{AE2B5C75-5436-4ED9-9CA4-FCF10D079240}" srcOrd="2" destOrd="0" presId="urn:microsoft.com/office/officeart/2018/2/layout/IconCircleList"/>
    <dgm:cxn modelId="{8A0A5AE1-9A3E-4AC9-94CF-CA5BB7F4BA81}" type="presParOf" srcId="{AE2B5C75-5436-4ED9-9CA4-FCF10D079240}" destId="{A31C12AF-FF75-40AC-BDB5-BF558A545BAE}" srcOrd="0" destOrd="0" presId="urn:microsoft.com/office/officeart/2018/2/layout/IconCircleList"/>
    <dgm:cxn modelId="{8D68884F-2872-4427-9FD7-7AAB424CE805}" type="presParOf" srcId="{AE2B5C75-5436-4ED9-9CA4-FCF10D079240}" destId="{2B5B0BC3-8A2A-4179-988D-960AE9DB5F52}" srcOrd="1" destOrd="0" presId="urn:microsoft.com/office/officeart/2018/2/layout/IconCircleList"/>
    <dgm:cxn modelId="{4D2A31A5-2511-478C-B701-2D633D7709C7}" type="presParOf" srcId="{AE2B5C75-5436-4ED9-9CA4-FCF10D079240}" destId="{98DEDF0E-731F-42D5-BFBF-69B35CF56FCB}" srcOrd="2" destOrd="0" presId="urn:microsoft.com/office/officeart/2018/2/layout/IconCircleList"/>
    <dgm:cxn modelId="{98480A20-77F7-4A20-9C80-EDC720FE98BE}" type="presParOf" srcId="{AE2B5C75-5436-4ED9-9CA4-FCF10D079240}" destId="{948B6911-4026-4694-9C3E-597EC2CADB0D}" srcOrd="3" destOrd="0" presId="urn:microsoft.com/office/officeart/2018/2/layout/IconCircleList"/>
    <dgm:cxn modelId="{20C18100-CCBF-4332-B4B5-8D154417BF1F}" type="presParOf" srcId="{D97FCC6A-A65A-4408-AABD-4889EE9B842D}" destId="{94215817-7F23-4E2D-98EF-F987F06F07B5}" srcOrd="3" destOrd="0" presId="urn:microsoft.com/office/officeart/2018/2/layout/IconCircleList"/>
    <dgm:cxn modelId="{D97FA3AB-F509-412B-BD46-C5C397798419}" type="presParOf" srcId="{D97FCC6A-A65A-4408-AABD-4889EE9B842D}" destId="{DC684BBD-49C7-49E5-A061-BC8983F428D0}" srcOrd="4" destOrd="0" presId="urn:microsoft.com/office/officeart/2018/2/layout/IconCircleList"/>
    <dgm:cxn modelId="{C3E7ECB4-9F9A-4C31-A40E-0B7BF6F3645F}" type="presParOf" srcId="{DC684BBD-49C7-49E5-A061-BC8983F428D0}" destId="{7871B1CD-8DA8-4C74-9C69-05D4E6DE6956}" srcOrd="0" destOrd="0" presId="urn:microsoft.com/office/officeart/2018/2/layout/IconCircleList"/>
    <dgm:cxn modelId="{9FA349F9-3FA0-4F31-A019-79DC1369965E}" type="presParOf" srcId="{DC684BBD-49C7-49E5-A061-BC8983F428D0}" destId="{9D8B9349-9A60-41FA-910A-243108CD8E6D}" srcOrd="1" destOrd="0" presId="urn:microsoft.com/office/officeart/2018/2/layout/IconCircleList"/>
    <dgm:cxn modelId="{8AEB9210-F1CC-4843-A07E-2173CD4D0523}" type="presParOf" srcId="{DC684BBD-49C7-49E5-A061-BC8983F428D0}" destId="{8A2E53EB-BBF2-491F-AE6D-CF6746680A86}" srcOrd="2" destOrd="0" presId="urn:microsoft.com/office/officeart/2018/2/layout/IconCircleList"/>
    <dgm:cxn modelId="{94F63388-FE01-4603-A1AE-786C7453145B}" type="presParOf" srcId="{DC684BBD-49C7-49E5-A061-BC8983F428D0}" destId="{26AE0110-9788-4D89-AAB9-1D79983B802A}" srcOrd="3" destOrd="0" presId="urn:microsoft.com/office/officeart/2018/2/layout/IconCircleList"/>
    <dgm:cxn modelId="{022B4200-31AD-4DFE-A4A3-EDF31B09CBC7}" type="presParOf" srcId="{D97FCC6A-A65A-4408-AABD-4889EE9B842D}" destId="{842BD14A-D826-43EE-B6A0-CE108987C3C6}" srcOrd="5" destOrd="0" presId="urn:microsoft.com/office/officeart/2018/2/layout/IconCircleList"/>
    <dgm:cxn modelId="{68F5D38F-1A69-45B4-A447-FA71D9FF461E}" type="presParOf" srcId="{D97FCC6A-A65A-4408-AABD-4889EE9B842D}" destId="{3B454B18-B12C-44F2-80EF-68A828779FDD}" srcOrd="6" destOrd="0" presId="urn:microsoft.com/office/officeart/2018/2/layout/IconCircleList"/>
    <dgm:cxn modelId="{88EBF445-BA77-4275-8CCB-FA56184F25EA}" type="presParOf" srcId="{3B454B18-B12C-44F2-80EF-68A828779FDD}" destId="{59F65068-3681-4CBD-BCDC-E7F40073B7B9}" srcOrd="0" destOrd="0" presId="urn:microsoft.com/office/officeart/2018/2/layout/IconCircleList"/>
    <dgm:cxn modelId="{E23D2BDC-6611-47CC-AEBD-720732B397E5}" type="presParOf" srcId="{3B454B18-B12C-44F2-80EF-68A828779FDD}" destId="{0E0B37A7-0D96-4B1B-91D0-24774DA3860C}" srcOrd="1" destOrd="0" presId="urn:microsoft.com/office/officeart/2018/2/layout/IconCircleList"/>
    <dgm:cxn modelId="{5E555364-9B8C-4ADE-B4DE-03CF04842FD2}" type="presParOf" srcId="{3B454B18-B12C-44F2-80EF-68A828779FDD}" destId="{90FE8A20-4F89-4C79-9EA0-E766DA8DE4F2}" srcOrd="2" destOrd="0" presId="urn:microsoft.com/office/officeart/2018/2/layout/IconCircleList"/>
    <dgm:cxn modelId="{3CE13B04-1E46-4B87-80AA-083A0248F0F7}" type="presParOf" srcId="{3B454B18-B12C-44F2-80EF-68A828779FDD}" destId="{FDEF8F7F-47E0-4107-A759-9516C64EDED1}" srcOrd="3" destOrd="0" presId="urn:microsoft.com/office/officeart/2018/2/layout/IconCircleList"/>
    <dgm:cxn modelId="{875E63EB-73AC-41E2-A2C1-C05A0E940E16}" type="presParOf" srcId="{D97FCC6A-A65A-4408-AABD-4889EE9B842D}" destId="{2815CA1D-1CD9-49B5-9D6C-E9E2AE0C8BA6}" srcOrd="7" destOrd="0" presId="urn:microsoft.com/office/officeart/2018/2/layout/IconCircleList"/>
    <dgm:cxn modelId="{E582CBF9-EB20-40BA-8471-83815BEC0F58}" type="presParOf" srcId="{D97FCC6A-A65A-4408-AABD-4889EE9B842D}" destId="{93A85B49-75D2-4CE0-AD64-BB427F444E6A}" srcOrd="8" destOrd="0" presId="urn:microsoft.com/office/officeart/2018/2/layout/IconCircleList"/>
    <dgm:cxn modelId="{A3FF1320-5888-4C33-BF14-672FADA664FD}" type="presParOf" srcId="{93A85B49-75D2-4CE0-AD64-BB427F444E6A}" destId="{80DC2C3A-4197-474C-80D4-3B3BBDE54560}" srcOrd="0" destOrd="0" presId="urn:microsoft.com/office/officeart/2018/2/layout/IconCircleList"/>
    <dgm:cxn modelId="{33F534CA-D189-47C7-8FF1-9AA58B013197}" type="presParOf" srcId="{93A85B49-75D2-4CE0-AD64-BB427F444E6A}" destId="{41A2DBA1-1A65-46CF-A783-3BAE7E8324F3}" srcOrd="1" destOrd="0" presId="urn:microsoft.com/office/officeart/2018/2/layout/IconCircleList"/>
    <dgm:cxn modelId="{B62513EF-235D-4A59-8695-4163DF579E6C}" type="presParOf" srcId="{93A85B49-75D2-4CE0-AD64-BB427F444E6A}" destId="{7A2799A5-DA1F-4577-A7E6-516436026D5C}" srcOrd="2" destOrd="0" presId="urn:microsoft.com/office/officeart/2018/2/layout/IconCircleList"/>
    <dgm:cxn modelId="{16CADB97-88BC-4759-9946-2C9339D6E9C2}" type="presParOf" srcId="{93A85B49-75D2-4CE0-AD64-BB427F444E6A}" destId="{B128A6B8-B4C6-4ECC-AB54-67F88630855A}" srcOrd="3" destOrd="0" presId="urn:microsoft.com/office/officeart/2018/2/layout/IconCircleList"/>
    <dgm:cxn modelId="{E1B7FBA3-A3DD-4C55-A24F-1D0E63AB28AE}" type="presParOf" srcId="{D97FCC6A-A65A-4408-AABD-4889EE9B842D}" destId="{310D4EB6-D31F-41EE-98E5-9E2FC2AFD403}" srcOrd="9" destOrd="0" presId="urn:microsoft.com/office/officeart/2018/2/layout/IconCircleList"/>
    <dgm:cxn modelId="{BAFF9360-8516-44F5-95B1-7CF4CDBDB019}" type="presParOf" srcId="{D97FCC6A-A65A-4408-AABD-4889EE9B842D}" destId="{5B220C3F-D087-41C8-983C-FDF3A218F765}" srcOrd="10" destOrd="0" presId="urn:microsoft.com/office/officeart/2018/2/layout/IconCircleList"/>
    <dgm:cxn modelId="{01448877-A334-4324-8FD9-7E6F2A161666}" type="presParOf" srcId="{5B220C3F-D087-41C8-983C-FDF3A218F765}" destId="{A6CC28DA-5803-4646-8642-9F1436AD2903}" srcOrd="0" destOrd="0" presId="urn:microsoft.com/office/officeart/2018/2/layout/IconCircleList"/>
    <dgm:cxn modelId="{DB0590D7-E85C-45EC-AFA7-6E24390535B6}" type="presParOf" srcId="{5B220C3F-D087-41C8-983C-FDF3A218F765}" destId="{F5102035-AEB8-464E-A14D-C0D507E7F3E8}" srcOrd="1" destOrd="0" presId="urn:microsoft.com/office/officeart/2018/2/layout/IconCircleList"/>
    <dgm:cxn modelId="{87FAACA3-EFF4-4160-BD60-F43F7958AA66}" type="presParOf" srcId="{5B220C3F-D087-41C8-983C-FDF3A218F765}" destId="{86147896-59A6-4321-8CF9-CFEEDEA9DE00}" srcOrd="2" destOrd="0" presId="urn:microsoft.com/office/officeart/2018/2/layout/IconCircleList"/>
    <dgm:cxn modelId="{9A0FDAAD-49CF-4754-9A8A-29B9600D067D}" type="presParOf" srcId="{5B220C3F-D087-41C8-983C-FDF3A218F765}" destId="{400954D3-E3B0-474A-AE88-577A3E0FBAD6}"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2951BE16-4B20-4D28-9852-FD4A042C5BAD}" type="doc">
      <dgm:prSet loTypeId="urn:microsoft.com/office/officeart/2008/layout/VerticalCurvedList" loCatId="list" qsTypeId="urn:microsoft.com/office/officeart/2005/8/quickstyle/simple4" qsCatId="simple" csTypeId="urn:microsoft.com/office/officeart/2005/8/colors/accent1_3" csCatId="accent1" phldr="1"/>
      <dgm:spPr/>
      <dgm:t>
        <a:bodyPr/>
        <a:lstStyle/>
        <a:p>
          <a:endParaRPr lang="pt-BR"/>
        </a:p>
      </dgm:t>
    </dgm:pt>
    <dgm:pt modelId="{B86BC608-3083-4753-8372-10A8CF421D09}">
      <dgm:prSet phldrT="[Texto]" custT="1"/>
      <dgm:spPr/>
      <dgm:t>
        <a:bodyPr/>
        <a:lstStyle/>
        <a:p>
          <a:pPr>
            <a:buFont typeface="Arial" panose="020B0604020202020204" pitchFamily="34" charset="0"/>
            <a:buChar char="•"/>
          </a:pPr>
          <a:r>
            <a:rPr lang="pt-BR" sz="1500" b="0" i="0" dirty="0"/>
            <a:t>I: I - não poderá participar de nova ATOL</a:t>
          </a:r>
          <a:endParaRPr lang="pt-BR" sz="1500" dirty="0"/>
        </a:p>
      </dgm:t>
    </dgm:pt>
    <dgm:pt modelId="{7CEC90BA-9941-40CD-BB1F-D1E9A815E592}" type="parTrans" cxnId="{1622756B-B7BA-4465-91AF-1DD601042E5B}">
      <dgm:prSet/>
      <dgm:spPr/>
      <dgm:t>
        <a:bodyPr/>
        <a:lstStyle/>
        <a:p>
          <a:endParaRPr lang="pt-BR"/>
        </a:p>
      </dgm:t>
    </dgm:pt>
    <dgm:pt modelId="{652EEF3A-1CFE-43D5-A139-59AFC5276284}" type="sibTrans" cxnId="{1622756B-B7BA-4465-91AF-1DD601042E5B}">
      <dgm:prSet/>
      <dgm:spPr/>
      <dgm:t>
        <a:bodyPr/>
        <a:lstStyle/>
        <a:p>
          <a:endParaRPr lang="pt-BR"/>
        </a:p>
      </dgm:t>
    </dgm:pt>
    <dgm:pt modelId="{9160CA89-4106-4E0A-9F24-74F92A940C2F}">
      <dgm:prSet phldrT="[Texto]" custT="1"/>
      <dgm:spPr/>
      <dgm:t>
        <a:bodyPr/>
        <a:lstStyle/>
        <a:p>
          <a:pPr>
            <a:buFont typeface="Arial" panose="020B0604020202020204" pitchFamily="34" charset="0"/>
            <a:buChar char="•"/>
          </a:pPr>
          <a:r>
            <a:rPr lang="pt-BR" sz="1500" b="0" i="0" dirty="0"/>
            <a:t>II: terá suspenso o benefício de aprovação com pendência, nos termos da RDC </a:t>
          </a:r>
          <a:r>
            <a:rPr lang="pt-BR" sz="1500" b="0" i="0" u="none" dirty="0"/>
            <a:t>nº 823/2023</a:t>
          </a:r>
          <a:r>
            <a:rPr lang="pt-BR" sz="1500" b="0" i="0" dirty="0"/>
            <a:t>.</a:t>
          </a:r>
          <a:endParaRPr lang="pt-BR" sz="1500" dirty="0"/>
        </a:p>
      </dgm:t>
    </dgm:pt>
    <dgm:pt modelId="{656A40FF-3942-47F5-A660-5EE06A30BA59}" type="parTrans" cxnId="{2BCCE509-F093-419B-8673-5693EEAE3FAC}">
      <dgm:prSet/>
      <dgm:spPr/>
      <dgm:t>
        <a:bodyPr/>
        <a:lstStyle/>
        <a:p>
          <a:endParaRPr lang="pt-BR"/>
        </a:p>
      </dgm:t>
    </dgm:pt>
    <dgm:pt modelId="{B6B15A58-2886-4CCE-902D-9A93C73360C7}" type="sibTrans" cxnId="{2BCCE509-F093-419B-8673-5693EEAE3FAC}">
      <dgm:prSet/>
      <dgm:spPr/>
      <dgm:t>
        <a:bodyPr/>
        <a:lstStyle/>
        <a:p>
          <a:endParaRPr lang="pt-BR"/>
        </a:p>
      </dgm:t>
    </dgm:pt>
    <dgm:pt modelId="{9A78D264-A13D-4EB7-8C9B-46DBC8DD6A2F}" type="pres">
      <dgm:prSet presAssocID="{2951BE16-4B20-4D28-9852-FD4A042C5BAD}" presName="Name0" presStyleCnt="0">
        <dgm:presLayoutVars>
          <dgm:chMax val="7"/>
          <dgm:chPref val="7"/>
          <dgm:dir/>
        </dgm:presLayoutVars>
      </dgm:prSet>
      <dgm:spPr/>
    </dgm:pt>
    <dgm:pt modelId="{797F1153-4D31-4442-8861-9EEC68838649}" type="pres">
      <dgm:prSet presAssocID="{2951BE16-4B20-4D28-9852-FD4A042C5BAD}" presName="Name1" presStyleCnt="0"/>
      <dgm:spPr/>
    </dgm:pt>
    <dgm:pt modelId="{81B25F7F-7E5D-410E-ADA7-BD664E7438D0}" type="pres">
      <dgm:prSet presAssocID="{2951BE16-4B20-4D28-9852-FD4A042C5BAD}" presName="cycle" presStyleCnt="0"/>
      <dgm:spPr/>
    </dgm:pt>
    <dgm:pt modelId="{D2EF9790-9FC3-4068-8827-4590778F01DA}" type="pres">
      <dgm:prSet presAssocID="{2951BE16-4B20-4D28-9852-FD4A042C5BAD}" presName="srcNode" presStyleLbl="node1" presStyleIdx="0" presStyleCnt="2"/>
      <dgm:spPr/>
    </dgm:pt>
    <dgm:pt modelId="{BD17FC38-829C-4F29-9E34-7ADFD1CA22D0}" type="pres">
      <dgm:prSet presAssocID="{2951BE16-4B20-4D28-9852-FD4A042C5BAD}" presName="conn" presStyleLbl="parChTrans1D2" presStyleIdx="0" presStyleCnt="1"/>
      <dgm:spPr/>
    </dgm:pt>
    <dgm:pt modelId="{DAB17819-3769-43C3-BB3C-6AAECED0E22F}" type="pres">
      <dgm:prSet presAssocID="{2951BE16-4B20-4D28-9852-FD4A042C5BAD}" presName="extraNode" presStyleLbl="node1" presStyleIdx="0" presStyleCnt="2"/>
      <dgm:spPr/>
    </dgm:pt>
    <dgm:pt modelId="{777B09B3-822F-498F-B35D-5BD980F44B67}" type="pres">
      <dgm:prSet presAssocID="{2951BE16-4B20-4D28-9852-FD4A042C5BAD}" presName="dstNode" presStyleLbl="node1" presStyleIdx="0" presStyleCnt="2"/>
      <dgm:spPr/>
    </dgm:pt>
    <dgm:pt modelId="{3C0B8789-ACED-41AC-88C6-58F797908227}" type="pres">
      <dgm:prSet presAssocID="{B86BC608-3083-4753-8372-10A8CF421D09}" presName="text_1" presStyleLbl="node1" presStyleIdx="0" presStyleCnt="2">
        <dgm:presLayoutVars>
          <dgm:bulletEnabled val="1"/>
        </dgm:presLayoutVars>
      </dgm:prSet>
      <dgm:spPr/>
    </dgm:pt>
    <dgm:pt modelId="{C0B1DA51-83F5-49FF-A9AE-984A66BBB098}" type="pres">
      <dgm:prSet presAssocID="{B86BC608-3083-4753-8372-10A8CF421D09}" presName="accent_1" presStyleCnt="0"/>
      <dgm:spPr/>
    </dgm:pt>
    <dgm:pt modelId="{1ECD5BC9-D940-46EC-BA08-AFFB1045BCB2}" type="pres">
      <dgm:prSet presAssocID="{B86BC608-3083-4753-8372-10A8CF421D09}" presName="accentRepeatNode" presStyleLbl="solidFgAcc1" presStyleIdx="0" presStyleCnt="2"/>
      <dgm:spPr/>
    </dgm:pt>
    <dgm:pt modelId="{E6EC563E-8A14-4AC8-9F42-3D330FC5811F}" type="pres">
      <dgm:prSet presAssocID="{9160CA89-4106-4E0A-9F24-74F92A940C2F}" presName="text_2" presStyleLbl="node1" presStyleIdx="1" presStyleCnt="2">
        <dgm:presLayoutVars>
          <dgm:bulletEnabled val="1"/>
        </dgm:presLayoutVars>
      </dgm:prSet>
      <dgm:spPr/>
    </dgm:pt>
    <dgm:pt modelId="{B82FED1F-AECE-4BF8-804B-571F30522386}" type="pres">
      <dgm:prSet presAssocID="{9160CA89-4106-4E0A-9F24-74F92A940C2F}" presName="accent_2" presStyleCnt="0"/>
      <dgm:spPr/>
    </dgm:pt>
    <dgm:pt modelId="{73B1C968-DAB0-4695-A8F0-9A61322CE422}" type="pres">
      <dgm:prSet presAssocID="{9160CA89-4106-4E0A-9F24-74F92A940C2F}" presName="accentRepeatNode" presStyleLbl="solidFgAcc1" presStyleIdx="1" presStyleCnt="2"/>
      <dgm:spPr/>
    </dgm:pt>
  </dgm:ptLst>
  <dgm:cxnLst>
    <dgm:cxn modelId="{16446F02-C1FE-48C0-B546-EFC369EA709F}" type="presOf" srcId="{9160CA89-4106-4E0A-9F24-74F92A940C2F}" destId="{E6EC563E-8A14-4AC8-9F42-3D330FC5811F}" srcOrd="0" destOrd="0" presId="urn:microsoft.com/office/officeart/2008/layout/VerticalCurvedList"/>
    <dgm:cxn modelId="{2BCCE509-F093-419B-8673-5693EEAE3FAC}" srcId="{2951BE16-4B20-4D28-9852-FD4A042C5BAD}" destId="{9160CA89-4106-4E0A-9F24-74F92A940C2F}" srcOrd="1" destOrd="0" parTransId="{656A40FF-3942-47F5-A660-5EE06A30BA59}" sibTransId="{B6B15A58-2886-4CCE-902D-9A93C73360C7}"/>
    <dgm:cxn modelId="{F9D3BB46-F638-4085-B0C2-0672AC20242E}" type="presOf" srcId="{B86BC608-3083-4753-8372-10A8CF421D09}" destId="{3C0B8789-ACED-41AC-88C6-58F797908227}" srcOrd="0" destOrd="0" presId="urn:microsoft.com/office/officeart/2008/layout/VerticalCurvedList"/>
    <dgm:cxn modelId="{1622756B-B7BA-4465-91AF-1DD601042E5B}" srcId="{2951BE16-4B20-4D28-9852-FD4A042C5BAD}" destId="{B86BC608-3083-4753-8372-10A8CF421D09}" srcOrd="0" destOrd="0" parTransId="{7CEC90BA-9941-40CD-BB1F-D1E9A815E592}" sibTransId="{652EEF3A-1CFE-43D5-A139-59AFC5276284}"/>
    <dgm:cxn modelId="{68AC9783-C8AB-47D7-B552-C61B7D3544A1}" type="presOf" srcId="{652EEF3A-1CFE-43D5-A139-59AFC5276284}" destId="{BD17FC38-829C-4F29-9E34-7ADFD1CA22D0}" srcOrd="0" destOrd="0" presId="urn:microsoft.com/office/officeart/2008/layout/VerticalCurvedList"/>
    <dgm:cxn modelId="{10E6768C-0F4D-44D4-BF70-8F1798F88706}" type="presOf" srcId="{2951BE16-4B20-4D28-9852-FD4A042C5BAD}" destId="{9A78D264-A13D-4EB7-8C9B-46DBC8DD6A2F}" srcOrd="0" destOrd="0" presId="urn:microsoft.com/office/officeart/2008/layout/VerticalCurvedList"/>
    <dgm:cxn modelId="{A1C56F1A-5314-4310-8DEF-713BCF107F5B}" type="presParOf" srcId="{9A78D264-A13D-4EB7-8C9B-46DBC8DD6A2F}" destId="{797F1153-4D31-4442-8861-9EEC68838649}" srcOrd="0" destOrd="0" presId="urn:microsoft.com/office/officeart/2008/layout/VerticalCurvedList"/>
    <dgm:cxn modelId="{1CA02F37-78E2-4DD3-B887-84558D88E698}" type="presParOf" srcId="{797F1153-4D31-4442-8861-9EEC68838649}" destId="{81B25F7F-7E5D-410E-ADA7-BD664E7438D0}" srcOrd="0" destOrd="0" presId="urn:microsoft.com/office/officeart/2008/layout/VerticalCurvedList"/>
    <dgm:cxn modelId="{F160A421-E55B-4684-A45C-A653452D0ED7}" type="presParOf" srcId="{81B25F7F-7E5D-410E-ADA7-BD664E7438D0}" destId="{D2EF9790-9FC3-4068-8827-4590778F01DA}" srcOrd="0" destOrd="0" presId="urn:microsoft.com/office/officeart/2008/layout/VerticalCurvedList"/>
    <dgm:cxn modelId="{326F62FA-732F-4971-BFFA-1D888E0A784C}" type="presParOf" srcId="{81B25F7F-7E5D-410E-ADA7-BD664E7438D0}" destId="{BD17FC38-829C-4F29-9E34-7ADFD1CA22D0}" srcOrd="1" destOrd="0" presId="urn:microsoft.com/office/officeart/2008/layout/VerticalCurvedList"/>
    <dgm:cxn modelId="{64591DE5-A957-4935-BEAF-8C0B4AA69C9B}" type="presParOf" srcId="{81B25F7F-7E5D-410E-ADA7-BD664E7438D0}" destId="{DAB17819-3769-43C3-BB3C-6AAECED0E22F}" srcOrd="2" destOrd="0" presId="urn:microsoft.com/office/officeart/2008/layout/VerticalCurvedList"/>
    <dgm:cxn modelId="{929C026F-212C-4D5C-8478-2A66954321DE}" type="presParOf" srcId="{81B25F7F-7E5D-410E-ADA7-BD664E7438D0}" destId="{777B09B3-822F-498F-B35D-5BD980F44B67}" srcOrd="3" destOrd="0" presId="urn:microsoft.com/office/officeart/2008/layout/VerticalCurvedList"/>
    <dgm:cxn modelId="{27BC149F-756F-48E6-949C-13C293EF994C}" type="presParOf" srcId="{797F1153-4D31-4442-8861-9EEC68838649}" destId="{3C0B8789-ACED-41AC-88C6-58F797908227}" srcOrd="1" destOrd="0" presId="urn:microsoft.com/office/officeart/2008/layout/VerticalCurvedList"/>
    <dgm:cxn modelId="{A665BCFA-228D-4731-B0AB-1D0331F7B810}" type="presParOf" srcId="{797F1153-4D31-4442-8861-9EEC68838649}" destId="{C0B1DA51-83F5-49FF-A9AE-984A66BBB098}" srcOrd="2" destOrd="0" presId="urn:microsoft.com/office/officeart/2008/layout/VerticalCurvedList"/>
    <dgm:cxn modelId="{0F4C9F57-BA0B-4294-8492-5013E46A4ED5}" type="presParOf" srcId="{C0B1DA51-83F5-49FF-A9AE-984A66BBB098}" destId="{1ECD5BC9-D940-46EC-BA08-AFFB1045BCB2}" srcOrd="0" destOrd="0" presId="urn:microsoft.com/office/officeart/2008/layout/VerticalCurvedList"/>
    <dgm:cxn modelId="{189C1FA1-29D8-4D18-9969-C5E4F7958044}" type="presParOf" srcId="{797F1153-4D31-4442-8861-9EEC68838649}" destId="{E6EC563E-8A14-4AC8-9F42-3D330FC5811F}" srcOrd="3" destOrd="0" presId="urn:microsoft.com/office/officeart/2008/layout/VerticalCurvedList"/>
    <dgm:cxn modelId="{CED366AF-DB7C-476E-B79F-42E511F925D2}" type="presParOf" srcId="{797F1153-4D31-4442-8861-9EEC68838649}" destId="{B82FED1F-AECE-4BF8-804B-571F30522386}" srcOrd="4" destOrd="0" presId="urn:microsoft.com/office/officeart/2008/layout/VerticalCurvedList"/>
    <dgm:cxn modelId="{2819034B-95FC-4FBD-99B8-F08B8A336D78}" type="presParOf" srcId="{B82FED1F-AECE-4BF8-804B-571F30522386}" destId="{73B1C968-DAB0-4695-A8F0-9A61322CE422}"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B697377-903C-49AA-B835-1FEFD99C679B}" type="doc">
      <dgm:prSet loTypeId="urn:microsoft.com/office/officeart/2005/8/layout/radial6" loCatId="relationship" qsTypeId="urn:microsoft.com/office/officeart/2005/8/quickstyle/simple1" qsCatId="simple" csTypeId="urn:microsoft.com/office/officeart/2005/8/colors/accent1_4" csCatId="accent1" phldr="1"/>
      <dgm:spPr/>
      <dgm:t>
        <a:bodyPr/>
        <a:lstStyle/>
        <a:p>
          <a:endParaRPr lang="pt-BR"/>
        </a:p>
      </dgm:t>
    </dgm:pt>
    <dgm:pt modelId="{699A213A-4119-4EA9-B1E3-73E7C4DE9C94}">
      <dgm:prSet phldrT="[Texto]" custT="1"/>
      <dgm:spPr/>
      <dgm:t>
        <a:bodyPr/>
        <a:lstStyle/>
        <a:p>
          <a:r>
            <a:rPr lang="pt-BR" sz="1200" b="1" dirty="0"/>
            <a:t>Qualificação IFA</a:t>
          </a:r>
        </a:p>
      </dgm:t>
    </dgm:pt>
    <dgm:pt modelId="{DE137B1C-D418-4656-9B46-EF909461075D}" type="parTrans" cxnId="{E47167B0-3FEC-47C0-9097-0BEC75935358}">
      <dgm:prSet/>
      <dgm:spPr/>
      <dgm:t>
        <a:bodyPr/>
        <a:lstStyle/>
        <a:p>
          <a:endParaRPr lang="pt-BR"/>
        </a:p>
      </dgm:t>
    </dgm:pt>
    <dgm:pt modelId="{B8BE04FD-BDD3-452A-A616-FF4B2303ACB8}" type="sibTrans" cxnId="{E47167B0-3FEC-47C0-9097-0BEC75935358}">
      <dgm:prSet/>
      <dgm:spPr/>
      <dgm:t>
        <a:bodyPr/>
        <a:lstStyle/>
        <a:p>
          <a:endParaRPr lang="pt-BR"/>
        </a:p>
      </dgm:t>
    </dgm:pt>
    <dgm:pt modelId="{990715FB-1EA8-43A2-9B84-CA5091BAFFEB}">
      <dgm:prSet phldrT="[Texto]"/>
      <dgm:spPr/>
      <dgm:t>
        <a:bodyPr/>
        <a:lstStyle/>
        <a:p>
          <a:r>
            <a:rPr lang="pt-BR" dirty="0"/>
            <a:t>Assuntos Regulatórios</a:t>
          </a:r>
        </a:p>
      </dgm:t>
    </dgm:pt>
    <dgm:pt modelId="{D67B8F19-7052-4E1D-923C-11CEA72F00D7}" type="parTrans" cxnId="{7777C9C1-7A9C-4D73-AC7D-0A05D920B9E3}">
      <dgm:prSet/>
      <dgm:spPr/>
      <dgm:t>
        <a:bodyPr/>
        <a:lstStyle/>
        <a:p>
          <a:endParaRPr lang="pt-BR"/>
        </a:p>
      </dgm:t>
    </dgm:pt>
    <dgm:pt modelId="{A221A43C-F6AB-46B0-93E9-A535275B09A6}" type="sibTrans" cxnId="{7777C9C1-7A9C-4D73-AC7D-0A05D920B9E3}">
      <dgm:prSet/>
      <dgm:spPr/>
      <dgm:t>
        <a:bodyPr/>
        <a:lstStyle/>
        <a:p>
          <a:endParaRPr lang="pt-BR"/>
        </a:p>
      </dgm:t>
    </dgm:pt>
    <dgm:pt modelId="{75DC233F-5974-4D13-9613-8AAFFF33634C}">
      <dgm:prSet phldrT="[Texto]"/>
      <dgm:spPr/>
      <dgm:t>
        <a:bodyPr/>
        <a:lstStyle/>
        <a:p>
          <a:r>
            <a:rPr lang="pt-BR" dirty="0"/>
            <a:t>DF / </a:t>
          </a:r>
          <a:r>
            <a:rPr lang="pt-BR" dirty="0" err="1"/>
            <a:t>Pré</a:t>
          </a:r>
          <a:r>
            <a:rPr lang="pt-BR" dirty="0"/>
            <a:t>-formulação</a:t>
          </a:r>
        </a:p>
      </dgm:t>
    </dgm:pt>
    <dgm:pt modelId="{A5729ED3-53D4-4D9D-9F25-C1F5148568FB}" type="parTrans" cxnId="{FA818DC8-494B-41EF-ABE2-3931C9457B67}">
      <dgm:prSet/>
      <dgm:spPr/>
      <dgm:t>
        <a:bodyPr/>
        <a:lstStyle/>
        <a:p>
          <a:endParaRPr lang="pt-BR"/>
        </a:p>
      </dgm:t>
    </dgm:pt>
    <dgm:pt modelId="{7401FD81-DB98-4616-B7B7-9B65FD3AC5B8}" type="sibTrans" cxnId="{FA818DC8-494B-41EF-ABE2-3931C9457B67}">
      <dgm:prSet/>
      <dgm:spPr/>
      <dgm:t>
        <a:bodyPr/>
        <a:lstStyle/>
        <a:p>
          <a:endParaRPr lang="pt-BR"/>
        </a:p>
      </dgm:t>
    </dgm:pt>
    <dgm:pt modelId="{A602A33E-FBCC-434A-B13D-71DF67594BBC}">
      <dgm:prSet phldrT="[Texto]"/>
      <dgm:spPr/>
      <dgm:t>
        <a:bodyPr/>
        <a:lstStyle/>
        <a:p>
          <a:r>
            <a:rPr lang="pt-BR" dirty="0"/>
            <a:t>Jurídico/ Patentes</a:t>
          </a:r>
        </a:p>
      </dgm:t>
    </dgm:pt>
    <dgm:pt modelId="{4E6B89ED-C30B-4906-8971-E74D4CB1745D}" type="parTrans" cxnId="{9B505517-FEFD-4846-A5C3-7AE928E52265}">
      <dgm:prSet/>
      <dgm:spPr/>
      <dgm:t>
        <a:bodyPr/>
        <a:lstStyle/>
        <a:p>
          <a:endParaRPr lang="pt-BR"/>
        </a:p>
      </dgm:t>
    </dgm:pt>
    <dgm:pt modelId="{0E778DBD-1E00-4E15-9580-BFFC1D74DFC7}" type="sibTrans" cxnId="{9B505517-FEFD-4846-A5C3-7AE928E52265}">
      <dgm:prSet/>
      <dgm:spPr/>
      <dgm:t>
        <a:bodyPr/>
        <a:lstStyle/>
        <a:p>
          <a:endParaRPr lang="pt-BR"/>
        </a:p>
      </dgm:t>
    </dgm:pt>
    <dgm:pt modelId="{231145B6-76C0-48ED-9868-7481FC8FD037}">
      <dgm:prSet phldrT="[Texto]"/>
      <dgm:spPr/>
      <dgm:t>
        <a:bodyPr/>
        <a:lstStyle/>
        <a:p>
          <a:r>
            <a:rPr lang="pt-BR"/>
            <a:t>Comex / Logística</a:t>
          </a:r>
          <a:endParaRPr lang="pt-BR" dirty="0"/>
        </a:p>
      </dgm:t>
    </dgm:pt>
    <dgm:pt modelId="{D17AB437-5389-4B22-911C-17C0851747F3}" type="parTrans" cxnId="{1DC53976-EDD0-4182-8A98-7134CA5A65DF}">
      <dgm:prSet/>
      <dgm:spPr/>
      <dgm:t>
        <a:bodyPr/>
        <a:lstStyle/>
        <a:p>
          <a:endParaRPr lang="pt-BR"/>
        </a:p>
      </dgm:t>
    </dgm:pt>
    <dgm:pt modelId="{57D0AE63-2108-4AAC-84CD-5878B7419C3F}" type="sibTrans" cxnId="{1DC53976-EDD0-4182-8A98-7134CA5A65DF}">
      <dgm:prSet/>
      <dgm:spPr/>
      <dgm:t>
        <a:bodyPr/>
        <a:lstStyle/>
        <a:p>
          <a:endParaRPr lang="pt-BR"/>
        </a:p>
      </dgm:t>
    </dgm:pt>
    <dgm:pt modelId="{1D6D75B1-EA3D-4018-B0BD-520AACEDD25D}">
      <dgm:prSet/>
      <dgm:spPr/>
      <dgm:t>
        <a:bodyPr/>
        <a:lstStyle/>
        <a:p>
          <a:r>
            <a:rPr lang="pt-BR" dirty="0"/>
            <a:t>Suprimentos</a:t>
          </a:r>
        </a:p>
      </dgm:t>
    </dgm:pt>
    <dgm:pt modelId="{1EDB7408-31E5-45B2-92DB-A6356D79C249}" type="parTrans" cxnId="{D0C498EC-A81E-4CE2-ADD3-F6661A20B489}">
      <dgm:prSet/>
      <dgm:spPr/>
      <dgm:t>
        <a:bodyPr/>
        <a:lstStyle/>
        <a:p>
          <a:endParaRPr lang="pt-BR"/>
        </a:p>
      </dgm:t>
    </dgm:pt>
    <dgm:pt modelId="{B9E5F843-AD85-42F3-B1AA-2FD2D3518CFA}" type="sibTrans" cxnId="{D0C498EC-A81E-4CE2-ADD3-F6661A20B489}">
      <dgm:prSet/>
      <dgm:spPr/>
      <dgm:t>
        <a:bodyPr/>
        <a:lstStyle/>
        <a:p>
          <a:endParaRPr lang="pt-BR"/>
        </a:p>
      </dgm:t>
    </dgm:pt>
    <dgm:pt modelId="{D24886C4-091A-4327-960B-1826DB4E9E3E}">
      <dgm:prSet custT="1"/>
      <dgm:spPr/>
      <dgm:t>
        <a:bodyPr/>
        <a:lstStyle/>
        <a:p>
          <a:r>
            <a:rPr lang="pt-BR" sz="1200"/>
            <a:t>Garantia Qualidade</a:t>
          </a:r>
          <a:endParaRPr lang="pt-BR" sz="1200" dirty="0"/>
        </a:p>
      </dgm:t>
    </dgm:pt>
    <dgm:pt modelId="{256B19A4-F1A5-4AD9-A863-A24E81D3D5DB}" type="parTrans" cxnId="{0F530156-83C2-4911-AB67-CE0295C0D3C9}">
      <dgm:prSet/>
      <dgm:spPr/>
      <dgm:t>
        <a:bodyPr/>
        <a:lstStyle/>
        <a:p>
          <a:endParaRPr lang="pt-BR"/>
        </a:p>
      </dgm:t>
    </dgm:pt>
    <dgm:pt modelId="{08E2A0E9-21AF-4053-9CC2-73731EA16E24}" type="sibTrans" cxnId="{0F530156-83C2-4911-AB67-CE0295C0D3C9}">
      <dgm:prSet/>
      <dgm:spPr/>
      <dgm:t>
        <a:bodyPr/>
        <a:lstStyle/>
        <a:p>
          <a:endParaRPr lang="pt-BR"/>
        </a:p>
      </dgm:t>
    </dgm:pt>
    <dgm:pt modelId="{A6D473EB-1022-47D6-8E29-C392EAAD0C09}">
      <dgm:prSet/>
      <dgm:spPr/>
      <dgm:t>
        <a:bodyPr/>
        <a:lstStyle/>
        <a:p>
          <a:r>
            <a:rPr lang="pt-BR"/>
            <a:t>Controle Qualidade</a:t>
          </a:r>
          <a:endParaRPr lang="pt-BR" dirty="0"/>
        </a:p>
      </dgm:t>
    </dgm:pt>
    <dgm:pt modelId="{7DBC733D-73CE-49EB-9BC7-577C493BF761}" type="parTrans" cxnId="{F7C3EECD-B771-4C88-B93E-50D48227D943}">
      <dgm:prSet/>
      <dgm:spPr/>
      <dgm:t>
        <a:bodyPr/>
        <a:lstStyle/>
        <a:p>
          <a:endParaRPr lang="pt-BR"/>
        </a:p>
      </dgm:t>
    </dgm:pt>
    <dgm:pt modelId="{B74B6609-8546-4309-92F0-0D9A9E94568B}" type="sibTrans" cxnId="{F7C3EECD-B771-4C88-B93E-50D48227D943}">
      <dgm:prSet/>
      <dgm:spPr/>
      <dgm:t>
        <a:bodyPr/>
        <a:lstStyle/>
        <a:p>
          <a:endParaRPr lang="pt-BR"/>
        </a:p>
      </dgm:t>
    </dgm:pt>
    <dgm:pt modelId="{82F71E30-3BC1-4FA8-BCB4-62E910AA15B3}">
      <dgm:prSet/>
      <dgm:spPr/>
      <dgm:t>
        <a:bodyPr/>
        <a:lstStyle/>
        <a:p>
          <a:r>
            <a:rPr lang="pt-BR" dirty="0"/>
            <a:t>P&amp;D Analítico</a:t>
          </a:r>
        </a:p>
      </dgm:t>
    </dgm:pt>
    <dgm:pt modelId="{BE8CE188-EF3E-4FA8-9549-0CFD69779C34}" type="parTrans" cxnId="{40DCABE8-EB01-4C70-890C-72BC39975ACA}">
      <dgm:prSet/>
      <dgm:spPr/>
      <dgm:t>
        <a:bodyPr/>
        <a:lstStyle/>
        <a:p>
          <a:endParaRPr lang="pt-BR"/>
        </a:p>
      </dgm:t>
    </dgm:pt>
    <dgm:pt modelId="{78C932EA-4FA1-4F62-B20F-A2C0C802C9C5}" type="sibTrans" cxnId="{40DCABE8-EB01-4C70-890C-72BC39975ACA}">
      <dgm:prSet/>
      <dgm:spPr/>
      <dgm:t>
        <a:bodyPr/>
        <a:lstStyle/>
        <a:p>
          <a:endParaRPr lang="pt-BR"/>
        </a:p>
      </dgm:t>
    </dgm:pt>
    <dgm:pt modelId="{F83D99F2-4666-4829-A62D-7CAB877C9DC3}" type="pres">
      <dgm:prSet presAssocID="{FB697377-903C-49AA-B835-1FEFD99C679B}" presName="Name0" presStyleCnt="0">
        <dgm:presLayoutVars>
          <dgm:chMax val="1"/>
          <dgm:dir/>
          <dgm:animLvl val="ctr"/>
          <dgm:resizeHandles val="exact"/>
        </dgm:presLayoutVars>
      </dgm:prSet>
      <dgm:spPr/>
    </dgm:pt>
    <dgm:pt modelId="{94B81BA9-2E40-4FEE-8873-68D267E9C2F7}" type="pres">
      <dgm:prSet presAssocID="{699A213A-4119-4EA9-B1E3-73E7C4DE9C94}" presName="centerShape" presStyleLbl="node0" presStyleIdx="0" presStyleCnt="1" custScaleX="87128" custScaleY="67296"/>
      <dgm:spPr/>
    </dgm:pt>
    <dgm:pt modelId="{E9498B1F-9C56-4FEC-87AF-D12C905B71A4}" type="pres">
      <dgm:prSet presAssocID="{990715FB-1EA8-43A2-9B84-CA5091BAFFEB}" presName="node" presStyleLbl="node1" presStyleIdx="0" presStyleCnt="8">
        <dgm:presLayoutVars>
          <dgm:bulletEnabled val="1"/>
        </dgm:presLayoutVars>
      </dgm:prSet>
      <dgm:spPr/>
    </dgm:pt>
    <dgm:pt modelId="{BDD0E223-73E4-4DA3-B503-17F98E9FD2C3}" type="pres">
      <dgm:prSet presAssocID="{990715FB-1EA8-43A2-9B84-CA5091BAFFEB}" presName="dummy" presStyleCnt="0"/>
      <dgm:spPr/>
    </dgm:pt>
    <dgm:pt modelId="{9ABB71E3-EB4C-48E1-9198-3A7245DC1C2A}" type="pres">
      <dgm:prSet presAssocID="{A221A43C-F6AB-46B0-93E9-A535275B09A6}" presName="sibTrans" presStyleLbl="sibTrans2D1" presStyleIdx="0" presStyleCnt="8"/>
      <dgm:spPr/>
    </dgm:pt>
    <dgm:pt modelId="{C28C3C5D-654C-4774-ADCD-76EAB98C06B8}" type="pres">
      <dgm:prSet presAssocID="{1D6D75B1-EA3D-4018-B0BD-520AACEDD25D}" presName="node" presStyleLbl="node1" presStyleIdx="1" presStyleCnt="8">
        <dgm:presLayoutVars>
          <dgm:bulletEnabled val="1"/>
        </dgm:presLayoutVars>
      </dgm:prSet>
      <dgm:spPr/>
    </dgm:pt>
    <dgm:pt modelId="{C3DB21DC-7E79-4A74-95F8-156414966D7E}" type="pres">
      <dgm:prSet presAssocID="{1D6D75B1-EA3D-4018-B0BD-520AACEDD25D}" presName="dummy" presStyleCnt="0"/>
      <dgm:spPr/>
    </dgm:pt>
    <dgm:pt modelId="{4013C210-F6F7-440C-AD65-04D15CB90725}" type="pres">
      <dgm:prSet presAssocID="{B9E5F843-AD85-42F3-B1AA-2FD2D3518CFA}" presName="sibTrans" presStyleLbl="sibTrans2D1" presStyleIdx="1" presStyleCnt="8"/>
      <dgm:spPr/>
    </dgm:pt>
    <dgm:pt modelId="{B02DD103-B8A0-45D2-9F1F-B3F657A863BF}" type="pres">
      <dgm:prSet presAssocID="{82F71E30-3BC1-4FA8-BCB4-62E910AA15B3}" presName="node" presStyleLbl="node1" presStyleIdx="2" presStyleCnt="8">
        <dgm:presLayoutVars>
          <dgm:bulletEnabled val="1"/>
        </dgm:presLayoutVars>
      </dgm:prSet>
      <dgm:spPr/>
    </dgm:pt>
    <dgm:pt modelId="{042592DF-B77F-449E-8630-51B450404038}" type="pres">
      <dgm:prSet presAssocID="{82F71E30-3BC1-4FA8-BCB4-62E910AA15B3}" presName="dummy" presStyleCnt="0"/>
      <dgm:spPr/>
    </dgm:pt>
    <dgm:pt modelId="{C82F9478-A2E0-4461-BDE0-0EE7E2DA9B05}" type="pres">
      <dgm:prSet presAssocID="{78C932EA-4FA1-4F62-B20F-A2C0C802C9C5}" presName="sibTrans" presStyleLbl="sibTrans2D1" presStyleIdx="2" presStyleCnt="8"/>
      <dgm:spPr/>
    </dgm:pt>
    <dgm:pt modelId="{9C848807-F643-4982-B4D9-6CCADA707013}" type="pres">
      <dgm:prSet presAssocID="{75DC233F-5974-4D13-9613-8AAFFF33634C}" presName="node" presStyleLbl="node1" presStyleIdx="3" presStyleCnt="8">
        <dgm:presLayoutVars>
          <dgm:bulletEnabled val="1"/>
        </dgm:presLayoutVars>
      </dgm:prSet>
      <dgm:spPr/>
    </dgm:pt>
    <dgm:pt modelId="{18D877F4-BD84-4250-900D-B44E1378E05E}" type="pres">
      <dgm:prSet presAssocID="{75DC233F-5974-4D13-9613-8AAFFF33634C}" presName="dummy" presStyleCnt="0"/>
      <dgm:spPr/>
    </dgm:pt>
    <dgm:pt modelId="{241ADD3C-DA9C-48A7-B997-317B8E8FDE1B}" type="pres">
      <dgm:prSet presAssocID="{7401FD81-DB98-4616-B7B7-9B65FD3AC5B8}" presName="sibTrans" presStyleLbl="sibTrans2D1" presStyleIdx="3" presStyleCnt="8"/>
      <dgm:spPr/>
    </dgm:pt>
    <dgm:pt modelId="{EE771C0B-2AC2-4D56-A122-D1444CDAC7EF}" type="pres">
      <dgm:prSet presAssocID="{A602A33E-FBCC-434A-B13D-71DF67594BBC}" presName="node" presStyleLbl="node1" presStyleIdx="4" presStyleCnt="8">
        <dgm:presLayoutVars>
          <dgm:bulletEnabled val="1"/>
        </dgm:presLayoutVars>
      </dgm:prSet>
      <dgm:spPr/>
    </dgm:pt>
    <dgm:pt modelId="{B4ADA0E6-1903-4901-9A81-1F22B8B469D8}" type="pres">
      <dgm:prSet presAssocID="{A602A33E-FBCC-434A-B13D-71DF67594BBC}" presName="dummy" presStyleCnt="0"/>
      <dgm:spPr/>
    </dgm:pt>
    <dgm:pt modelId="{743A0361-85DC-4CFE-A759-1930E4CE28C8}" type="pres">
      <dgm:prSet presAssocID="{0E778DBD-1E00-4E15-9580-BFFC1D74DFC7}" presName="sibTrans" presStyleLbl="sibTrans2D1" presStyleIdx="4" presStyleCnt="8"/>
      <dgm:spPr/>
    </dgm:pt>
    <dgm:pt modelId="{7F665E3A-3AA0-4EA0-808E-191F8059E015}" type="pres">
      <dgm:prSet presAssocID="{231145B6-76C0-48ED-9868-7481FC8FD037}" presName="node" presStyleLbl="node1" presStyleIdx="5" presStyleCnt="8">
        <dgm:presLayoutVars>
          <dgm:bulletEnabled val="1"/>
        </dgm:presLayoutVars>
      </dgm:prSet>
      <dgm:spPr/>
    </dgm:pt>
    <dgm:pt modelId="{A933D3F8-0F61-4874-99E6-4A5A66680AE1}" type="pres">
      <dgm:prSet presAssocID="{231145B6-76C0-48ED-9868-7481FC8FD037}" presName="dummy" presStyleCnt="0"/>
      <dgm:spPr/>
    </dgm:pt>
    <dgm:pt modelId="{EA402CF2-8820-4805-9E94-94BEDDF3F48F}" type="pres">
      <dgm:prSet presAssocID="{57D0AE63-2108-4AAC-84CD-5878B7419C3F}" presName="sibTrans" presStyleLbl="sibTrans2D1" presStyleIdx="5" presStyleCnt="8"/>
      <dgm:spPr/>
    </dgm:pt>
    <dgm:pt modelId="{59DAE04D-630E-44CC-9E59-32A9A764CF17}" type="pres">
      <dgm:prSet presAssocID="{A6D473EB-1022-47D6-8E29-C392EAAD0C09}" presName="node" presStyleLbl="node1" presStyleIdx="6" presStyleCnt="8">
        <dgm:presLayoutVars>
          <dgm:bulletEnabled val="1"/>
        </dgm:presLayoutVars>
      </dgm:prSet>
      <dgm:spPr/>
    </dgm:pt>
    <dgm:pt modelId="{54846F74-82D1-4095-9EF7-E5FB75F82666}" type="pres">
      <dgm:prSet presAssocID="{A6D473EB-1022-47D6-8E29-C392EAAD0C09}" presName="dummy" presStyleCnt="0"/>
      <dgm:spPr/>
    </dgm:pt>
    <dgm:pt modelId="{343061E0-7FEE-429C-91C3-F60F9462BA75}" type="pres">
      <dgm:prSet presAssocID="{B74B6609-8546-4309-92F0-0D9A9E94568B}" presName="sibTrans" presStyleLbl="sibTrans2D1" presStyleIdx="6" presStyleCnt="8"/>
      <dgm:spPr/>
    </dgm:pt>
    <dgm:pt modelId="{65F6249A-6609-4E81-93E6-2EA7FB436A7F}" type="pres">
      <dgm:prSet presAssocID="{D24886C4-091A-4327-960B-1826DB4E9E3E}" presName="node" presStyleLbl="node1" presStyleIdx="7" presStyleCnt="8" custScaleX="113871">
        <dgm:presLayoutVars>
          <dgm:bulletEnabled val="1"/>
        </dgm:presLayoutVars>
      </dgm:prSet>
      <dgm:spPr/>
    </dgm:pt>
    <dgm:pt modelId="{C737EB91-CF4B-4020-82A8-23F7567AEC4C}" type="pres">
      <dgm:prSet presAssocID="{D24886C4-091A-4327-960B-1826DB4E9E3E}" presName="dummy" presStyleCnt="0"/>
      <dgm:spPr/>
    </dgm:pt>
    <dgm:pt modelId="{0B8BDC0C-2E33-4AE8-A490-E7DBBC9D2FAF}" type="pres">
      <dgm:prSet presAssocID="{08E2A0E9-21AF-4053-9CC2-73731EA16E24}" presName="sibTrans" presStyleLbl="sibTrans2D1" presStyleIdx="7" presStyleCnt="8"/>
      <dgm:spPr/>
    </dgm:pt>
  </dgm:ptLst>
  <dgm:cxnLst>
    <dgm:cxn modelId="{3EBECE0E-945F-4B4F-A295-9FBBB1DDD361}" type="presOf" srcId="{A6D473EB-1022-47D6-8E29-C392EAAD0C09}" destId="{59DAE04D-630E-44CC-9E59-32A9A764CF17}" srcOrd="0" destOrd="0" presId="urn:microsoft.com/office/officeart/2005/8/layout/radial6"/>
    <dgm:cxn modelId="{9B505517-FEFD-4846-A5C3-7AE928E52265}" srcId="{699A213A-4119-4EA9-B1E3-73E7C4DE9C94}" destId="{A602A33E-FBCC-434A-B13D-71DF67594BBC}" srcOrd="4" destOrd="0" parTransId="{4E6B89ED-C30B-4906-8971-E74D4CB1745D}" sibTransId="{0E778DBD-1E00-4E15-9580-BFFC1D74DFC7}"/>
    <dgm:cxn modelId="{16F31319-E45C-4A4D-855D-8C791C4F0164}" type="presOf" srcId="{08E2A0E9-21AF-4053-9CC2-73731EA16E24}" destId="{0B8BDC0C-2E33-4AE8-A490-E7DBBC9D2FAF}" srcOrd="0" destOrd="0" presId="urn:microsoft.com/office/officeart/2005/8/layout/radial6"/>
    <dgm:cxn modelId="{E2FB6F1B-AF53-486F-AB76-6A9C9512327E}" type="presOf" srcId="{A602A33E-FBCC-434A-B13D-71DF67594BBC}" destId="{EE771C0B-2AC2-4D56-A122-D1444CDAC7EF}" srcOrd="0" destOrd="0" presId="urn:microsoft.com/office/officeart/2005/8/layout/radial6"/>
    <dgm:cxn modelId="{490D1420-8E27-4360-A1F4-2896A309CF7B}" type="presOf" srcId="{57D0AE63-2108-4AAC-84CD-5878B7419C3F}" destId="{EA402CF2-8820-4805-9E94-94BEDDF3F48F}" srcOrd="0" destOrd="0" presId="urn:microsoft.com/office/officeart/2005/8/layout/radial6"/>
    <dgm:cxn modelId="{85FE9321-C797-443B-86AD-F26D21FE697E}" type="presOf" srcId="{1D6D75B1-EA3D-4018-B0BD-520AACEDD25D}" destId="{C28C3C5D-654C-4774-ADCD-76EAB98C06B8}" srcOrd="0" destOrd="0" presId="urn:microsoft.com/office/officeart/2005/8/layout/radial6"/>
    <dgm:cxn modelId="{74078325-C9D9-40B5-B141-F5160DABD37D}" type="presOf" srcId="{FB697377-903C-49AA-B835-1FEFD99C679B}" destId="{F83D99F2-4666-4829-A62D-7CAB877C9DC3}" srcOrd="0" destOrd="0" presId="urn:microsoft.com/office/officeart/2005/8/layout/radial6"/>
    <dgm:cxn modelId="{6B88A32D-5F22-43EF-B484-B4A3F4A09548}" type="presOf" srcId="{231145B6-76C0-48ED-9868-7481FC8FD037}" destId="{7F665E3A-3AA0-4EA0-808E-191F8059E015}" srcOrd="0" destOrd="0" presId="urn:microsoft.com/office/officeart/2005/8/layout/radial6"/>
    <dgm:cxn modelId="{DC7E1132-99D2-47B7-AAE1-6098D20C1C05}" type="presOf" srcId="{699A213A-4119-4EA9-B1E3-73E7C4DE9C94}" destId="{94B81BA9-2E40-4FEE-8873-68D267E9C2F7}" srcOrd="0" destOrd="0" presId="urn:microsoft.com/office/officeart/2005/8/layout/radial6"/>
    <dgm:cxn modelId="{15D6583F-88B1-4CE8-8AA9-EAF4826E8F8A}" type="presOf" srcId="{7401FD81-DB98-4616-B7B7-9B65FD3AC5B8}" destId="{241ADD3C-DA9C-48A7-B997-317B8E8FDE1B}" srcOrd="0" destOrd="0" presId="urn:microsoft.com/office/officeart/2005/8/layout/radial6"/>
    <dgm:cxn modelId="{6DA08246-0722-4AAF-A808-2B76DF726ED0}" type="presOf" srcId="{A221A43C-F6AB-46B0-93E9-A535275B09A6}" destId="{9ABB71E3-EB4C-48E1-9198-3A7245DC1C2A}" srcOrd="0" destOrd="0" presId="urn:microsoft.com/office/officeart/2005/8/layout/radial6"/>
    <dgm:cxn modelId="{48ABEA50-428A-4B59-80E4-EED65B653B06}" type="presOf" srcId="{B74B6609-8546-4309-92F0-0D9A9E94568B}" destId="{343061E0-7FEE-429C-91C3-F60F9462BA75}" srcOrd="0" destOrd="0" presId="urn:microsoft.com/office/officeart/2005/8/layout/radial6"/>
    <dgm:cxn modelId="{19626E75-AF27-49B9-BAEF-C766667A16D5}" type="presOf" srcId="{78C932EA-4FA1-4F62-B20F-A2C0C802C9C5}" destId="{C82F9478-A2E0-4461-BDE0-0EE7E2DA9B05}" srcOrd="0" destOrd="0" presId="urn:microsoft.com/office/officeart/2005/8/layout/radial6"/>
    <dgm:cxn modelId="{0F530156-83C2-4911-AB67-CE0295C0D3C9}" srcId="{699A213A-4119-4EA9-B1E3-73E7C4DE9C94}" destId="{D24886C4-091A-4327-960B-1826DB4E9E3E}" srcOrd="7" destOrd="0" parTransId="{256B19A4-F1A5-4AD9-A863-A24E81D3D5DB}" sibTransId="{08E2A0E9-21AF-4053-9CC2-73731EA16E24}"/>
    <dgm:cxn modelId="{1DC53976-EDD0-4182-8A98-7134CA5A65DF}" srcId="{699A213A-4119-4EA9-B1E3-73E7C4DE9C94}" destId="{231145B6-76C0-48ED-9868-7481FC8FD037}" srcOrd="5" destOrd="0" parTransId="{D17AB437-5389-4B22-911C-17C0851747F3}" sibTransId="{57D0AE63-2108-4AAC-84CD-5878B7419C3F}"/>
    <dgm:cxn modelId="{28395F7C-5E82-4FC2-8EF7-401618506076}" type="presOf" srcId="{990715FB-1EA8-43A2-9B84-CA5091BAFFEB}" destId="{E9498B1F-9C56-4FEC-87AF-D12C905B71A4}" srcOrd="0" destOrd="0" presId="urn:microsoft.com/office/officeart/2005/8/layout/radial6"/>
    <dgm:cxn modelId="{5C9EC198-0D4B-4F62-9220-6E99314985C6}" type="presOf" srcId="{B9E5F843-AD85-42F3-B1AA-2FD2D3518CFA}" destId="{4013C210-F6F7-440C-AD65-04D15CB90725}" srcOrd="0" destOrd="0" presId="urn:microsoft.com/office/officeart/2005/8/layout/radial6"/>
    <dgm:cxn modelId="{E47167B0-3FEC-47C0-9097-0BEC75935358}" srcId="{FB697377-903C-49AA-B835-1FEFD99C679B}" destId="{699A213A-4119-4EA9-B1E3-73E7C4DE9C94}" srcOrd="0" destOrd="0" parTransId="{DE137B1C-D418-4656-9B46-EF909461075D}" sibTransId="{B8BE04FD-BDD3-452A-A616-FF4B2303ACB8}"/>
    <dgm:cxn modelId="{8ECBFFB4-D5C4-43A2-8FBF-D6ED6C610D61}" type="presOf" srcId="{0E778DBD-1E00-4E15-9580-BFFC1D74DFC7}" destId="{743A0361-85DC-4CFE-A759-1930E4CE28C8}" srcOrd="0" destOrd="0" presId="urn:microsoft.com/office/officeart/2005/8/layout/radial6"/>
    <dgm:cxn modelId="{7777C9C1-7A9C-4D73-AC7D-0A05D920B9E3}" srcId="{699A213A-4119-4EA9-B1E3-73E7C4DE9C94}" destId="{990715FB-1EA8-43A2-9B84-CA5091BAFFEB}" srcOrd="0" destOrd="0" parTransId="{D67B8F19-7052-4E1D-923C-11CEA72F00D7}" sibTransId="{A221A43C-F6AB-46B0-93E9-A535275B09A6}"/>
    <dgm:cxn modelId="{FA818DC8-494B-41EF-ABE2-3931C9457B67}" srcId="{699A213A-4119-4EA9-B1E3-73E7C4DE9C94}" destId="{75DC233F-5974-4D13-9613-8AAFFF33634C}" srcOrd="3" destOrd="0" parTransId="{A5729ED3-53D4-4D9D-9F25-C1F5148568FB}" sibTransId="{7401FD81-DB98-4616-B7B7-9B65FD3AC5B8}"/>
    <dgm:cxn modelId="{F7C3EECD-B771-4C88-B93E-50D48227D943}" srcId="{699A213A-4119-4EA9-B1E3-73E7C4DE9C94}" destId="{A6D473EB-1022-47D6-8E29-C392EAAD0C09}" srcOrd="6" destOrd="0" parTransId="{7DBC733D-73CE-49EB-9BC7-577C493BF761}" sibTransId="{B74B6609-8546-4309-92F0-0D9A9E94568B}"/>
    <dgm:cxn modelId="{A37BDAD2-120F-46AE-946D-43CA45FB08B4}" type="presOf" srcId="{75DC233F-5974-4D13-9613-8AAFFF33634C}" destId="{9C848807-F643-4982-B4D9-6CCADA707013}" srcOrd="0" destOrd="0" presId="urn:microsoft.com/office/officeart/2005/8/layout/radial6"/>
    <dgm:cxn modelId="{883117E2-C079-47B9-97C2-B753F7139840}" type="presOf" srcId="{D24886C4-091A-4327-960B-1826DB4E9E3E}" destId="{65F6249A-6609-4E81-93E6-2EA7FB436A7F}" srcOrd="0" destOrd="0" presId="urn:microsoft.com/office/officeart/2005/8/layout/radial6"/>
    <dgm:cxn modelId="{40DCABE8-EB01-4C70-890C-72BC39975ACA}" srcId="{699A213A-4119-4EA9-B1E3-73E7C4DE9C94}" destId="{82F71E30-3BC1-4FA8-BCB4-62E910AA15B3}" srcOrd="2" destOrd="0" parTransId="{BE8CE188-EF3E-4FA8-9549-0CFD69779C34}" sibTransId="{78C932EA-4FA1-4F62-B20F-A2C0C802C9C5}"/>
    <dgm:cxn modelId="{D0C498EC-A81E-4CE2-ADD3-F6661A20B489}" srcId="{699A213A-4119-4EA9-B1E3-73E7C4DE9C94}" destId="{1D6D75B1-EA3D-4018-B0BD-520AACEDD25D}" srcOrd="1" destOrd="0" parTransId="{1EDB7408-31E5-45B2-92DB-A6356D79C249}" sibTransId="{B9E5F843-AD85-42F3-B1AA-2FD2D3518CFA}"/>
    <dgm:cxn modelId="{9BBB49F0-22DC-4D46-A298-BCF85D2B3F01}" type="presOf" srcId="{82F71E30-3BC1-4FA8-BCB4-62E910AA15B3}" destId="{B02DD103-B8A0-45D2-9F1F-B3F657A863BF}" srcOrd="0" destOrd="0" presId="urn:microsoft.com/office/officeart/2005/8/layout/radial6"/>
    <dgm:cxn modelId="{AC1BD21F-0209-4A15-BA46-6B1BBA2EECE2}" type="presParOf" srcId="{F83D99F2-4666-4829-A62D-7CAB877C9DC3}" destId="{94B81BA9-2E40-4FEE-8873-68D267E9C2F7}" srcOrd="0" destOrd="0" presId="urn:microsoft.com/office/officeart/2005/8/layout/radial6"/>
    <dgm:cxn modelId="{B37A3B53-53C3-4465-BB7A-22C988BB054D}" type="presParOf" srcId="{F83D99F2-4666-4829-A62D-7CAB877C9DC3}" destId="{E9498B1F-9C56-4FEC-87AF-D12C905B71A4}" srcOrd="1" destOrd="0" presId="urn:microsoft.com/office/officeart/2005/8/layout/radial6"/>
    <dgm:cxn modelId="{279B261B-8B14-4FF9-9AC9-83A29143E2FE}" type="presParOf" srcId="{F83D99F2-4666-4829-A62D-7CAB877C9DC3}" destId="{BDD0E223-73E4-4DA3-B503-17F98E9FD2C3}" srcOrd="2" destOrd="0" presId="urn:microsoft.com/office/officeart/2005/8/layout/radial6"/>
    <dgm:cxn modelId="{95E6B309-3B4A-4412-B18A-35561177BF4D}" type="presParOf" srcId="{F83D99F2-4666-4829-A62D-7CAB877C9DC3}" destId="{9ABB71E3-EB4C-48E1-9198-3A7245DC1C2A}" srcOrd="3" destOrd="0" presId="urn:microsoft.com/office/officeart/2005/8/layout/radial6"/>
    <dgm:cxn modelId="{526E848A-5616-4836-82DB-DAFB77FE8757}" type="presParOf" srcId="{F83D99F2-4666-4829-A62D-7CAB877C9DC3}" destId="{C28C3C5D-654C-4774-ADCD-76EAB98C06B8}" srcOrd="4" destOrd="0" presId="urn:microsoft.com/office/officeart/2005/8/layout/radial6"/>
    <dgm:cxn modelId="{9A3E5F0E-CB5C-45B0-946E-66368530844B}" type="presParOf" srcId="{F83D99F2-4666-4829-A62D-7CAB877C9DC3}" destId="{C3DB21DC-7E79-4A74-95F8-156414966D7E}" srcOrd="5" destOrd="0" presId="urn:microsoft.com/office/officeart/2005/8/layout/radial6"/>
    <dgm:cxn modelId="{DE1CA291-8417-4058-AAEB-377A61B844B0}" type="presParOf" srcId="{F83D99F2-4666-4829-A62D-7CAB877C9DC3}" destId="{4013C210-F6F7-440C-AD65-04D15CB90725}" srcOrd="6" destOrd="0" presId="urn:microsoft.com/office/officeart/2005/8/layout/radial6"/>
    <dgm:cxn modelId="{951A9320-4BCE-48FE-BE71-9064E8C3B2F2}" type="presParOf" srcId="{F83D99F2-4666-4829-A62D-7CAB877C9DC3}" destId="{B02DD103-B8A0-45D2-9F1F-B3F657A863BF}" srcOrd="7" destOrd="0" presId="urn:microsoft.com/office/officeart/2005/8/layout/radial6"/>
    <dgm:cxn modelId="{7AD5B226-5E6D-4846-82F5-B81FFF8A1D22}" type="presParOf" srcId="{F83D99F2-4666-4829-A62D-7CAB877C9DC3}" destId="{042592DF-B77F-449E-8630-51B450404038}" srcOrd="8" destOrd="0" presId="urn:microsoft.com/office/officeart/2005/8/layout/radial6"/>
    <dgm:cxn modelId="{E4B592C6-EA03-4EBA-94D8-57A3D6D1A179}" type="presParOf" srcId="{F83D99F2-4666-4829-A62D-7CAB877C9DC3}" destId="{C82F9478-A2E0-4461-BDE0-0EE7E2DA9B05}" srcOrd="9" destOrd="0" presId="urn:microsoft.com/office/officeart/2005/8/layout/radial6"/>
    <dgm:cxn modelId="{230E1048-700C-48CE-A17F-170C5DE6CF0E}" type="presParOf" srcId="{F83D99F2-4666-4829-A62D-7CAB877C9DC3}" destId="{9C848807-F643-4982-B4D9-6CCADA707013}" srcOrd="10" destOrd="0" presId="urn:microsoft.com/office/officeart/2005/8/layout/radial6"/>
    <dgm:cxn modelId="{CD78D718-FBBB-4A69-982A-C492E2E745DB}" type="presParOf" srcId="{F83D99F2-4666-4829-A62D-7CAB877C9DC3}" destId="{18D877F4-BD84-4250-900D-B44E1378E05E}" srcOrd="11" destOrd="0" presId="urn:microsoft.com/office/officeart/2005/8/layout/radial6"/>
    <dgm:cxn modelId="{BA0BD1A1-7265-41BB-87A0-1AF133A9869C}" type="presParOf" srcId="{F83D99F2-4666-4829-A62D-7CAB877C9DC3}" destId="{241ADD3C-DA9C-48A7-B997-317B8E8FDE1B}" srcOrd="12" destOrd="0" presId="urn:microsoft.com/office/officeart/2005/8/layout/radial6"/>
    <dgm:cxn modelId="{930393C6-1DCA-49FB-83E3-E94A980BF5C3}" type="presParOf" srcId="{F83D99F2-4666-4829-A62D-7CAB877C9DC3}" destId="{EE771C0B-2AC2-4D56-A122-D1444CDAC7EF}" srcOrd="13" destOrd="0" presId="urn:microsoft.com/office/officeart/2005/8/layout/radial6"/>
    <dgm:cxn modelId="{2528A580-CEDB-4E81-B3AA-FFC37BCF6A84}" type="presParOf" srcId="{F83D99F2-4666-4829-A62D-7CAB877C9DC3}" destId="{B4ADA0E6-1903-4901-9A81-1F22B8B469D8}" srcOrd="14" destOrd="0" presId="urn:microsoft.com/office/officeart/2005/8/layout/radial6"/>
    <dgm:cxn modelId="{97622F8E-539E-4663-83DB-E6A1745C00A3}" type="presParOf" srcId="{F83D99F2-4666-4829-A62D-7CAB877C9DC3}" destId="{743A0361-85DC-4CFE-A759-1930E4CE28C8}" srcOrd="15" destOrd="0" presId="urn:microsoft.com/office/officeart/2005/8/layout/radial6"/>
    <dgm:cxn modelId="{A2721CA6-A46C-4092-99DD-CDBAA8D538C0}" type="presParOf" srcId="{F83D99F2-4666-4829-A62D-7CAB877C9DC3}" destId="{7F665E3A-3AA0-4EA0-808E-191F8059E015}" srcOrd="16" destOrd="0" presId="urn:microsoft.com/office/officeart/2005/8/layout/radial6"/>
    <dgm:cxn modelId="{B835BC65-55F3-49EE-BA21-546F4B0D3718}" type="presParOf" srcId="{F83D99F2-4666-4829-A62D-7CAB877C9DC3}" destId="{A933D3F8-0F61-4874-99E6-4A5A66680AE1}" srcOrd="17" destOrd="0" presId="urn:microsoft.com/office/officeart/2005/8/layout/radial6"/>
    <dgm:cxn modelId="{34894D2C-9AFF-4798-955D-902ABD1BA5FC}" type="presParOf" srcId="{F83D99F2-4666-4829-A62D-7CAB877C9DC3}" destId="{EA402CF2-8820-4805-9E94-94BEDDF3F48F}" srcOrd="18" destOrd="0" presId="urn:microsoft.com/office/officeart/2005/8/layout/radial6"/>
    <dgm:cxn modelId="{DF28ACFD-C414-45E4-ADF7-792453C7E8F1}" type="presParOf" srcId="{F83D99F2-4666-4829-A62D-7CAB877C9DC3}" destId="{59DAE04D-630E-44CC-9E59-32A9A764CF17}" srcOrd="19" destOrd="0" presId="urn:microsoft.com/office/officeart/2005/8/layout/radial6"/>
    <dgm:cxn modelId="{752443A3-BACF-43FB-8C3C-D593B8207609}" type="presParOf" srcId="{F83D99F2-4666-4829-A62D-7CAB877C9DC3}" destId="{54846F74-82D1-4095-9EF7-E5FB75F82666}" srcOrd="20" destOrd="0" presId="urn:microsoft.com/office/officeart/2005/8/layout/radial6"/>
    <dgm:cxn modelId="{8ECAD989-A919-4159-94BF-599703B5D6FD}" type="presParOf" srcId="{F83D99F2-4666-4829-A62D-7CAB877C9DC3}" destId="{343061E0-7FEE-429C-91C3-F60F9462BA75}" srcOrd="21" destOrd="0" presId="urn:microsoft.com/office/officeart/2005/8/layout/radial6"/>
    <dgm:cxn modelId="{06C67010-3FA1-469D-BED6-4530F7D3BC43}" type="presParOf" srcId="{F83D99F2-4666-4829-A62D-7CAB877C9DC3}" destId="{65F6249A-6609-4E81-93E6-2EA7FB436A7F}" srcOrd="22" destOrd="0" presId="urn:microsoft.com/office/officeart/2005/8/layout/radial6"/>
    <dgm:cxn modelId="{DAD079D2-0DEE-4998-A056-9A301A83658D}" type="presParOf" srcId="{F83D99F2-4666-4829-A62D-7CAB877C9DC3}" destId="{C737EB91-CF4B-4020-82A8-23F7567AEC4C}" srcOrd="23" destOrd="0" presId="urn:microsoft.com/office/officeart/2005/8/layout/radial6"/>
    <dgm:cxn modelId="{85813C17-0656-4854-A74D-253807E4976B}" type="presParOf" srcId="{F83D99F2-4666-4829-A62D-7CAB877C9DC3}" destId="{0B8BDC0C-2E33-4AE8-A490-E7DBBC9D2FAF}" srcOrd="24"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9C4E5403-0884-4CEB-B2B5-898E063B52E4}"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pt-BR"/>
        </a:p>
      </dgm:t>
    </dgm:pt>
    <dgm:pt modelId="{E4197E41-E5CD-4F13-A471-219365BE6D79}">
      <dgm:prSet phldrT="[Texto]" custT="1"/>
      <dgm:spPr/>
      <dgm:t>
        <a:bodyPr/>
        <a:lstStyle/>
        <a:p>
          <a:r>
            <a:rPr lang="pt-BR" sz="2000" dirty="0"/>
            <a:t>Lei 5.991/1973</a:t>
          </a:r>
        </a:p>
      </dgm:t>
    </dgm:pt>
    <dgm:pt modelId="{C0AB81EB-451A-4621-95E9-0E8695F9FBDB}" type="parTrans" cxnId="{682131CB-451D-46AC-98C6-4338DBCDE10A}">
      <dgm:prSet/>
      <dgm:spPr/>
      <dgm:t>
        <a:bodyPr/>
        <a:lstStyle/>
        <a:p>
          <a:endParaRPr lang="pt-BR"/>
        </a:p>
      </dgm:t>
    </dgm:pt>
    <dgm:pt modelId="{69C4B90D-B155-4839-806F-9EDD2E5F5D25}" type="sibTrans" cxnId="{682131CB-451D-46AC-98C6-4338DBCDE10A}">
      <dgm:prSet/>
      <dgm:spPr/>
      <dgm:t>
        <a:bodyPr/>
        <a:lstStyle/>
        <a:p>
          <a:endParaRPr lang="pt-BR"/>
        </a:p>
      </dgm:t>
    </dgm:pt>
    <dgm:pt modelId="{0EECD4C7-B2DD-4718-BE78-BCDC1251CA8A}">
      <dgm:prSet phldrT="[Texto]" custT="1"/>
      <dgm:spPr/>
      <dgm:t>
        <a:bodyPr/>
        <a:lstStyle/>
        <a:p>
          <a:r>
            <a:rPr lang="pt-BR" sz="2000" dirty="0"/>
            <a:t>Lei 6.360/1976</a:t>
          </a:r>
        </a:p>
      </dgm:t>
    </dgm:pt>
    <dgm:pt modelId="{5E3A5184-0F76-42E4-80DF-497D0ECC1E3D}" type="parTrans" cxnId="{6DFD3B7D-EC08-484C-B1E9-BE1B8ED482D7}">
      <dgm:prSet/>
      <dgm:spPr/>
      <dgm:t>
        <a:bodyPr/>
        <a:lstStyle/>
        <a:p>
          <a:endParaRPr lang="pt-BR"/>
        </a:p>
      </dgm:t>
    </dgm:pt>
    <dgm:pt modelId="{C0AC2159-0C80-4C9F-9651-683160301784}" type="sibTrans" cxnId="{6DFD3B7D-EC08-484C-B1E9-BE1B8ED482D7}">
      <dgm:prSet/>
      <dgm:spPr/>
      <dgm:t>
        <a:bodyPr/>
        <a:lstStyle/>
        <a:p>
          <a:endParaRPr lang="pt-BR"/>
        </a:p>
      </dgm:t>
    </dgm:pt>
    <dgm:pt modelId="{37980A0E-0A8E-4E83-9E07-5156CCF17AAC}">
      <dgm:prSet phldrT="[Texto]"/>
      <dgm:spPr/>
      <dgm:t>
        <a:bodyPr/>
        <a:lstStyle/>
        <a:p>
          <a:pPr algn="just"/>
          <a:endParaRPr lang="pt-BR" sz="500" dirty="0"/>
        </a:p>
      </dgm:t>
    </dgm:pt>
    <dgm:pt modelId="{C3F5FB9D-C2F8-45F1-8A67-41BA6B393941}" type="parTrans" cxnId="{4C2ACF7D-3647-4245-ADBF-6CD9BA8F8AA7}">
      <dgm:prSet/>
      <dgm:spPr/>
      <dgm:t>
        <a:bodyPr/>
        <a:lstStyle/>
        <a:p>
          <a:endParaRPr lang="pt-BR"/>
        </a:p>
      </dgm:t>
    </dgm:pt>
    <dgm:pt modelId="{F7E38662-A835-4BF3-83AF-9D585997B81B}" type="sibTrans" cxnId="{4C2ACF7D-3647-4245-ADBF-6CD9BA8F8AA7}">
      <dgm:prSet/>
      <dgm:spPr/>
      <dgm:t>
        <a:bodyPr/>
        <a:lstStyle/>
        <a:p>
          <a:endParaRPr lang="pt-BR"/>
        </a:p>
      </dgm:t>
    </dgm:pt>
    <dgm:pt modelId="{3078EF3B-4404-49CB-9DCB-E67759EBFA6D}">
      <dgm:prSet phldrT="[Texto]" custT="1"/>
      <dgm:spPr/>
      <dgm:t>
        <a:bodyPr/>
        <a:lstStyle/>
        <a:p>
          <a:r>
            <a:rPr lang="pt-BR" sz="2000" dirty="0"/>
            <a:t>Lei 6.437/1977</a:t>
          </a:r>
        </a:p>
      </dgm:t>
    </dgm:pt>
    <dgm:pt modelId="{3603B6A4-FC48-486C-86D2-A723E0D89E4C}" type="parTrans" cxnId="{9E9BF2C0-5CAC-4013-8C05-1887A95067A8}">
      <dgm:prSet/>
      <dgm:spPr/>
      <dgm:t>
        <a:bodyPr/>
        <a:lstStyle/>
        <a:p>
          <a:endParaRPr lang="pt-BR"/>
        </a:p>
      </dgm:t>
    </dgm:pt>
    <dgm:pt modelId="{DF8F7D74-8CD1-4DF5-A983-4CA37D4F897B}" type="sibTrans" cxnId="{9E9BF2C0-5CAC-4013-8C05-1887A95067A8}">
      <dgm:prSet/>
      <dgm:spPr/>
      <dgm:t>
        <a:bodyPr/>
        <a:lstStyle/>
        <a:p>
          <a:endParaRPr lang="pt-BR"/>
        </a:p>
      </dgm:t>
    </dgm:pt>
    <dgm:pt modelId="{068B572E-2228-4B03-8793-FB76D5D074F7}">
      <dgm:prSet custT="1"/>
      <dgm:spPr/>
      <dgm:t>
        <a:bodyPr/>
        <a:lstStyle/>
        <a:p>
          <a:r>
            <a:rPr lang="pt-BR" sz="2000" dirty="0"/>
            <a:t>Lei 9.782/1999</a:t>
          </a:r>
        </a:p>
      </dgm:t>
    </dgm:pt>
    <dgm:pt modelId="{FD1CE0E2-984A-45A4-8D97-329F5965534C}" type="parTrans" cxnId="{AF1E3A41-B999-4C86-8B7A-3A3DF8E488ED}">
      <dgm:prSet/>
      <dgm:spPr/>
      <dgm:t>
        <a:bodyPr/>
        <a:lstStyle/>
        <a:p>
          <a:endParaRPr lang="pt-BR"/>
        </a:p>
      </dgm:t>
    </dgm:pt>
    <dgm:pt modelId="{B5900FC9-5663-48FB-9249-BE56D8FC1638}" type="sibTrans" cxnId="{AF1E3A41-B999-4C86-8B7A-3A3DF8E488ED}">
      <dgm:prSet/>
      <dgm:spPr/>
      <dgm:t>
        <a:bodyPr/>
        <a:lstStyle/>
        <a:p>
          <a:endParaRPr lang="pt-BR"/>
        </a:p>
      </dgm:t>
    </dgm:pt>
    <dgm:pt modelId="{9CCBE74C-664E-485F-B1D1-5636F05845B4}">
      <dgm:prSet custT="1"/>
      <dgm:spPr/>
      <dgm:t>
        <a:bodyPr/>
        <a:lstStyle/>
        <a:p>
          <a:pPr algn="just"/>
          <a:r>
            <a:rPr lang="pt-BR" sz="1600" dirty="0"/>
            <a:t>Define o Sistema Nacional de Vigilância Sanitária, cria a Agência Nacional de Vigilância Sanitária, e dá outras providências.</a:t>
          </a:r>
        </a:p>
      </dgm:t>
    </dgm:pt>
    <dgm:pt modelId="{475F3352-83C8-4348-8110-56D3513A7817}" type="parTrans" cxnId="{A2EA5DCA-ADB0-4696-A826-F4CDDAADF5CE}">
      <dgm:prSet/>
      <dgm:spPr/>
      <dgm:t>
        <a:bodyPr/>
        <a:lstStyle/>
        <a:p>
          <a:endParaRPr lang="pt-BR"/>
        </a:p>
      </dgm:t>
    </dgm:pt>
    <dgm:pt modelId="{A4C4DC58-DEDF-4EF5-AC44-D90E827CB9B9}" type="sibTrans" cxnId="{A2EA5DCA-ADB0-4696-A826-F4CDDAADF5CE}">
      <dgm:prSet/>
      <dgm:spPr/>
      <dgm:t>
        <a:bodyPr/>
        <a:lstStyle/>
        <a:p>
          <a:endParaRPr lang="pt-BR"/>
        </a:p>
      </dgm:t>
    </dgm:pt>
    <dgm:pt modelId="{DF8BF512-D666-4FAD-A16E-069C5CB72A19}">
      <dgm:prSet custT="1"/>
      <dgm:spPr/>
      <dgm:t>
        <a:bodyPr/>
        <a:lstStyle/>
        <a:p>
          <a:r>
            <a:rPr lang="pt-BR" sz="2000" dirty="0"/>
            <a:t>Decreto 8.077/2013</a:t>
          </a:r>
        </a:p>
      </dgm:t>
    </dgm:pt>
    <dgm:pt modelId="{9A73D40B-992D-4B1E-83BE-4352D33FFAE1}" type="parTrans" cxnId="{877BEEE8-7159-4462-8126-9E74A73A51FA}">
      <dgm:prSet/>
      <dgm:spPr/>
      <dgm:t>
        <a:bodyPr/>
        <a:lstStyle/>
        <a:p>
          <a:endParaRPr lang="pt-BR"/>
        </a:p>
      </dgm:t>
    </dgm:pt>
    <dgm:pt modelId="{5147E5C9-154B-457B-B674-A1C6231BC619}" type="sibTrans" cxnId="{877BEEE8-7159-4462-8126-9E74A73A51FA}">
      <dgm:prSet/>
      <dgm:spPr/>
      <dgm:t>
        <a:bodyPr/>
        <a:lstStyle/>
        <a:p>
          <a:endParaRPr lang="pt-BR"/>
        </a:p>
      </dgm:t>
    </dgm:pt>
    <dgm:pt modelId="{FFA6FD7F-047D-4774-95B5-04C2E08D4F6F}">
      <dgm:prSet custT="1"/>
      <dgm:spPr/>
      <dgm:t>
        <a:bodyPr/>
        <a:lstStyle/>
        <a:p>
          <a:pPr algn="just"/>
          <a:r>
            <a:rPr lang="pt-BR" sz="1600" dirty="0"/>
            <a:t>Regulamenta as condições para o funcionamento de empresas sujeitas ao licenciamento sanitário, e o registro, controle e monitoramento, no âmbito da vigilância sanitária, dos produtos de que trata a Lei nº 6.360, de 23 de setembro de 1976, e dá outras providências.</a:t>
          </a:r>
        </a:p>
      </dgm:t>
    </dgm:pt>
    <dgm:pt modelId="{4D3DF144-6761-4EEE-9354-423DC62AE5A5}" type="parTrans" cxnId="{5ACE16FF-A2E6-4655-A211-8D73518692CA}">
      <dgm:prSet/>
      <dgm:spPr/>
      <dgm:t>
        <a:bodyPr/>
        <a:lstStyle/>
        <a:p>
          <a:endParaRPr lang="pt-BR"/>
        </a:p>
      </dgm:t>
    </dgm:pt>
    <dgm:pt modelId="{8D57B710-7E1E-441E-A193-970216DB6EF0}" type="sibTrans" cxnId="{5ACE16FF-A2E6-4655-A211-8D73518692CA}">
      <dgm:prSet/>
      <dgm:spPr/>
      <dgm:t>
        <a:bodyPr/>
        <a:lstStyle/>
        <a:p>
          <a:endParaRPr lang="pt-BR"/>
        </a:p>
      </dgm:t>
    </dgm:pt>
    <dgm:pt modelId="{38AEAB7C-3F1B-41C0-8027-99FD50526A36}">
      <dgm:prSet phldrT="[Texto]" custT="1"/>
      <dgm:spPr/>
      <dgm:t>
        <a:bodyPr/>
        <a:lstStyle/>
        <a:p>
          <a:pPr algn="just">
            <a:lnSpc>
              <a:spcPct val="100000"/>
            </a:lnSpc>
            <a:spcAft>
              <a:spcPts val="0"/>
            </a:spcAft>
          </a:pPr>
          <a:r>
            <a:rPr lang="pt-BR" sz="1600" b="0" i="0" dirty="0"/>
            <a:t>Dispõe sobre o Controle Sanitário do Comércio de Drogas, Medicamentos, Insumos Farmacêuticos e Correlatos, e dá outras Providências.</a:t>
          </a:r>
          <a:endParaRPr lang="pt-BR" sz="1600" dirty="0"/>
        </a:p>
      </dgm:t>
    </dgm:pt>
    <dgm:pt modelId="{84E19179-7AFF-40DA-A820-344377BEF92A}" type="parTrans" cxnId="{5A60F045-5FB3-45D1-A99B-B1E1AFF97E13}">
      <dgm:prSet/>
      <dgm:spPr/>
      <dgm:t>
        <a:bodyPr/>
        <a:lstStyle/>
        <a:p>
          <a:endParaRPr lang="pt-BR"/>
        </a:p>
      </dgm:t>
    </dgm:pt>
    <dgm:pt modelId="{9DA9733A-FD81-4C0A-8CA5-26B41A393DAA}" type="sibTrans" cxnId="{5A60F045-5FB3-45D1-A99B-B1E1AFF97E13}">
      <dgm:prSet/>
      <dgm:spPr/>
      <dgm:t>
        <a:bodyPr/>
        <a:lstStyle/>
        <a:p>
          <a:endParaRPr lang="pt-BR"/>
        </a:p>
      </dgm:t>
    </dgm:pt>
    <dgm:pt modelId="{EE8955AF-12F3-48BA-AA23-809E6A08DE86}">
      <dgm:prSet phldrT="[Texto]" custT="1"/>
      <dgm:spPr/>
      <dgm:t>
        <a:bodyPr/>
        <a:lstStyle/>
        <a:p>
          <a:pPr algn="just"/>
          <a:r>
            <a:rPr lang="pt-BR" sz="1600" dirty="0"/>
            <a:t>Configura infrações à legislação sanitária federal, estabelece as sanções respectivas, e dá outras providências.</a:t>
          </a:r>
        </a:p>
      </dgm:t>
    </dgm:pt>
    <dgm:pt modelId="{28AC9CD6-A7A1-49F5-A584-E21D1D9772A2}" type="parTrans" cxnId="{8152C904-E83F-466B-91C7-A23E09E9B62E}">
      <dgm:prSet/>
      <dgm:spPr/>
      <dgm:t>
        <a:bodyPr/>
        <a:lstStyle/>
        <a:p>
          <a:endParaRPr lang="pt-BR"/>
        </a:p>
      </dgm:t>
    </dgm:pt>
    <dgm:pt modelId="{9FCA6C12-07E3-4E10-A2BA-FCA37331BA1B}" type="sibTrans" cxnId="{8152C904-E83F-466B-91C7-A23E09E9B62E}">
      <dgm:prSet/>
      <dgm:spPr/>
      <dgm:t>
        <a:bodyPr/>
        <a:lstStyle/>
        <a:p>
          <a:endParaRPr lang="pt-BR"/>
        </a:p>
      </dgm:t>
    </dgm:pt>
    <dgm:pt modelId="{AFB29FF2-2268-4AA0-B76D-AC6583B6A43A}">
      <dgm:prSet custT="1"/>
      <dgm:spPr/>
      <dgm:t>
        <a:bodyPr/>
        <a:lstStyle/>
        <a:p>
          <a:pPr algn="just"/>
          <a:r>
            <a:rPr lang="pt-BR" sz="1600" dirty="0"/>
            <a:t>Dispõe sobre a Vigilância Sanitária a que ficam sujeitos os Medicamentos, as Drogas, os Insumos Farmacêuticos e Correlatos, Cosméticos, Saneantes e Outros Produtos, e dá outras Providências.</a:t>
          </a:r>
        </a:p>
      </dgm:t>
    </dgm:pt>
    <dgm:pt modelId="{059B92F1-93FB-450E-9D41-D80B063891D9}" type="parTrans" cxnId="{F568B602-CD68-4DF7-B669-FA8D0CE202C2}">
      <dgm:prSet/>
      <dgm:spPr/>
      <dgm:t>
        <a:bodyPr/>
        <a:lstStyle/>
        <a:p>
          <a:endParaRPr lang="pt-BR"/>
        </a:p>
      </dgm:t>
    </dgm:pt>
    <dgm:pt modelId="{E1D60C89-1D7D-4E66-809F-4C1822268DAB}" type="sibTrans" cxnId="{F568B602-CD68-4DF7-B669-FA8D0CE202C2}">
      <dgm:prSet/>
      <dgm:spPr/>
      <dgm:t>
        <a:bodyPr/>
        <a:lstStyle/>
        <a:p>
          <a:endParaRPr lang="pt-BR"/>
        </a:p>
      </dgm:t>
    </dgm:pt>
    <dgm:pt modelId="{91AB567C-47A4-4A78-B6E4-61D022086039}" type="pres">
      <dgm:prSet presAssocID="{9C4E5403-0884-4CEB-B2B5-898E063B52E4}" presName="linear" presStyleCnt="0">
        <dgm:presLayoutVars>
          <dgm:animLvl val="lvl"/>
          <dgm:resizeHandles val="exact"/>
        </dgm:presLayoutVars>
      </dgm:prSet>
      <dgm:spPr/>
    </dgm:pt>
    <dgm:pt modelId="{419EF71D-ACAD-4F58-9871-2B6C0648A04C}" type="pres">
      <dgm:prSet presAssocID="{E4197E41-E5CD-4F13-A471-219365BE6D79}" presName="parentText" presStyleLbl="node1" presStyleIdx="0" presStyleCnt="5" custLinFactNeighborX="2451" custLinFactNeighborY="-40748">
        <dgm:presLayoutVars>
          <dgm:chMax val="0"/>
          <dgm:bulletEnabled val="1"/>
        </dgm:presLayoutVars>
      </dgm:prSet>
      <dgm:spPr/>
    </dgm:pt>
    <dgm:pt modelId="{4B8D31E4-BBD4-4B5C-A8C5-D18E07A5C653}" type="pres">
      <dgm:prSet presAssocID="{E4197E41-E5CD-4F13-A471-219365BE6D79}" presName="childText" presStyleLbl="revTx" presStyleIdx="0" presStyleCnt="5" custLinFactNeighborY="-19879">
        <dgm:presLayoutVars>
          <dgm:bulletEnabled val="1"/>
        </dgm:presLayoutVars>
      </dgm:prSet>
      <dgm:spPr/>
    </dgm:pt>
    <dgm:pt modelId="{A2B958ED-46FD-46E1-909F-CE2EF6EFDB11}" type="pres">
      <dgm:prSet presAssocID="{0EECD4C7-B2DD-4718-BE78-BCDC1251CA8A}" presName="parentText" presStyleLbl="node1" presStyleIdx="1" presStyleCnt="5">
        <dgm:presLayoutVars>
          <dgm:chMax val="0"/>
          <dgm:bulletEnabled val="1"/>
        </dgm:presLayoutVars>
      </dgm:prSet>
      <dgm:spPr/>
    </dgm:pt>
    <dgm:pt modelId="{6A30CC00-4D32-4306-9D5D-079B3CE2705A}" type="pres">
      <dgm:prSet presAssocID="{0EECD4C7-B2DD-4718-BE78-BCDC1251CA8A}" presName="childText" presStyleLbl="revTx" presStyleIdx="1" presStyleCnt="5">
        <dgm:presLayoutVars>
          <dgm:bulletEnabled val="1"/>
        </dgm:presLayoutVars>
      </dgm:prSet>
      <dgm:spPr/>
    </dgm:pt>
    <dgm:pt modelId="{1D29C4AA-37EA-4CD8-86F0-F4A5B971E568}" type="pres">
      <dgm:prSet presAssocID="{3078EF3B-4404-49CB-9DCB-E67759EBFA6D}" presName="parentText" presStyleLbl="node1" presStyleIdx="2" presStyleCnt="5" custLinFactNeighborY="8823">
        <dgm:presLayoutVars>
          <dgm:chMax val="0"/>
          <dgm:bulletEnabled val="1"/>
        </dgm:presLayoutVars>
      </dgm:prSet>
      <dgm:spPr/>
    </dgm:pt>
    <dgm:pt modelId="{A126BE27-D07D-4211-9639-8EEB446ACB78}" type="pres">
      <dgm:prSet presAssocID="{3078EF3B-4404-49CB-9DCB-E67759EBFA6D}" presName="childText" presStyleLbl="revTx" presStyleIdx="2" presStyleCnt="5">
        <dgm:presLayoutVars>
          <dgm:bulletEnabled val="1"/>
        </dgm:presLayoutVars>
      </dgm:prSet>
      <dgm:spPr/>
    </dgm:pt>
    <dgm:pt modelId="{E3229834-A72C-472D-8E26-071CFA56CB6E}" type="pres">
      <dgm:prSet presAssocID="{068B572E-2228-4B03-8793-FB76D5D074F7}" presName="parentText" presStyleLbl="node1" presStyleIdx="3" presStyleCnt="5" custLinFactNeighborY="2314">
        <dgm:presLayoutVars>
          <dgm:chMax val="0"/>
          <dgm:bulletEnabled val="1"/>
        </dgm:presLayoutVars>
      </dgm:prSet>
      <dgm:spPr/>
    </dgm:pt>
    <dgm:pt modelId="{37BC8165-6218-4D3D-853F-505B1F464BB7}" type="pres">
      <dgm:prSet presAssocID="{068B572E-2228-4B03-8793-FB76D5D074F7}" presName="childText" presStyleLbl="revTx" presStyleIdx="3" presStyleCnt="5">
        <dgm:presLayoutVars>
          <dgm:bulletEnabled val="1"/>
        </dgm:presLayoutVars>
      </dgm:prSet>
      <dgm:spPr/>
    </dgm:pt>
    <dgm:pt modelId="{17175B4A-6D31-4C39-B9D0-01EFE937B436}" type="pres">
      <dgm:prSet presAssocID="{DF8BF512-D666-4FAD-A16E-069C5CB72A19}" presName="parentText" presStyleLbl="node1" presStyleIdx="4" presStyleCnt="5" custLinFactNeighborY="1573">
        <dgm:presLayoutVars>
          <dgm:chMax val="0"/>
          <dgm:bulletEnabled val="1"/>
        </dgm:presLayoutVars>
      </dgm:prSet>
      <dgm:spPr/>
    </dgm:pt>
    <dgm:pt modelId="{758A0DFA-5468-4693-B5E6-B0E82F8EFD6D}" type="pres">
      <dgm:prSet presAssocID="{DF8BF512-D666-4FAD-A16E-069C5CB72A19}" presName="childText" presStyleLbl="revTx" presStyleIdx="4" presStyleCnt="5">
        <dgm:presLayoutVars>
          <dgm:bulletEnabled val="1"/>
        </dgm:presLayoutVars>
      </dgm:prSet>
      <dgm:spPr/>
    </dgm:pt>
  </dgm:ptLst>
  <dgm:cxnLst>
    <dgm:cxn modelId="{05F65102-6F60-474C-A711-BF3FE5071C85}" type="presOf" srcId="{E4197E41-E5CD-4F13-A471-219365BE6D79}" destId="{419EF71D-ACAD-4F58-9871-2B6C0648A04C}" srcOrd="0" destOrd="0" presId="urn:microsoft.com/office/officeart/2005/8/layout/vList2"/>
    <dgm:cxn modelId="{F568B602-CD68-4DF7-B669-FA8D0CE202C2}" srcId="{0EECD4C7-B2DD-4718-BE78-BCDC1251CA8A}" destId="{AFB29FF2-2268-4AA0-B76D-AC6583B6A43A}" srcOrd="1" destOrd="0" parTransId="{059B92F1-93FB-450E-9D41-D80B063891D9}" sibTransId="{E1D60C89-1D7D-4E66-809F-4C1822268DAB}"/>
    <dgm:cxn modelId="{8152C904-E83F-466B-91C7-A23E09E9B62E}" srcId="{3078EF3B-4404-49CB-9DCB-E67759EBFA6D}" destId="{EE8955AF-12F3-48BA-AA23-809E6A08DE86}" srcOrd="0" destOrd="0" parTransId="{28AC9CD6-A7A1-49F5-A584-E21D1D9772A2}" sibTransId="{9FCA6C12-07E3-4E10-A2BA-FCA37331BA1B}"/>
    <dgm:cxn modelId="{5E034C32-07A6-40F0-A317-F2F177FC22F2}" type="presOf" srcId="{37980A0E-0A8E-4E83-9E07-5156CCF17AAC}" destId="{6A30CC00-4D32-4306-9D5D-079B3CE2705A}" srcOrd="0" destOrd="0" presId="urn:microsoft.com/office/officeart/2005/8/layout/vList2"/>
    <dgm:cxn modelId="{E3281E34-9291-4D31-BE08-075F404FAF9A}" type="presOf" srcId="{AFB29FF2-2268-4AA0-B76D-AC6583B6A43A}" destId="{6A30CC00-4D32-4306-9D5D-079B3CE2705A}" srcOrd="0" destOrd="1" presId="urn:microsoft.com/office/officeart/2005/8/layout/vList2"/>
    <dgm:cxn modelId="{AF1E3A41-B999-4C86-8B7A-3A3DF8E488ED}" srcId="{9C4E5403-0884-4CEB-B2B5-898E063B52E4}" destId="{068B572E-2228-4B03-8793-FB76D5D074F7}" srcOrd="3" destOrd="0" parTransId="{FD1CE0E2-984A-45A4-8D97-329F5965534C}" sibTransId="{B5900FC9-5663-48FB-9249-BE56D8FC1638}"/>
    <dgm:cxn modelId="{FFC3BB61-786F-44DF-8B55-2527BD2D4AE0}" type="presOf" srcId="{FFA6FD7F-047D-4774-95B5-04C2E08D4F6F}" destId="{758A0DFA-5468-4693-B5E6-B0E82F8EFD6D}" srcOrd="0" destOrd="0" presId="urn:microsoft.com/office/officeart/2005/8/layout/vList2"/>
    <dgm:cxn modelId="{8332F961-556F-45C0-8A76-72DA56097ADD}" type="presOf" srcId="{DF8BF512-D666-4FAD-A16E-069C5CB72A19}" destId="{17175B4A-6D31-4C39-B9D0-01EFE937B436}" srcOrd="0" destOrd="0" presId="urn:microsoft.com/office/officeart/2005/8/layout/vList2"/>
    <dgm:cxn modelId="{D825A145-CCEF-4533-8BE6-003A70FE68E1}" type="presOf" srcId="{068B572E-2228-4B03-8793-FB76D5D074F7}" destId="{E3229834-A72C-472D-8E26-071CFA56CB6E}" srcOrd="0" destOrd="0" presId="urn:microsoft.com/office/officeart/2005/8/layout/vList2"/>
    <dgm:cxn modelId="{5A60F045-5FB3-45D1-A99B-B1E1AFF97E13}" srcId="{E4197E41-E5CD-4F13-A471-219365BE6D79}" destId="{38AEAB7C-3F1B-41C0-8027-99FD50526A36}" srcOrd="0" destOrd="0" parTransId="{84E19179-7AFF-40DA-A820-344377BEF92A}" sibTransId="{9DA9733A-FD81-4C0A-8CA5-26B41A393DAA}"/>
    <dgm:cxn modelId="{DDE22575-373F-42AB-8243-A9021F8509F6}" type="presOf" srcId="{9CCBE74C-664E-485F-B1D1-5636F05845B4}" destId="{37BC8165-6218-4D3D-853F-505B1F464BB7}" srcOrd="0" destOrd="0" presId="urn:microsoft.com/office/officeart/2005/8/layout/vList2"/>
    <dgm:cxn modelId="{6DFD3B7D-EC08-484C-B1E9-BE1B8ED482D7}" srcId="{9C4E5403-0884-4CEB-B2B5-898E063B52E4}" destId="{0EECD4C7-B2DD-4718-BE78-BCDC1251CA8A}" srcOrd="1" destOrd="0" parTransId="{5E3A5184-0F76-42E4-80DF-497D0ECC1E3D}" sibTransId="{C0AC2159-0C80-4C9F-9651-683160301784}"/>
    <dgm:cxn modelId="{4C2ACF7D-3647-4245-ADBF-6CD9BA8F8AA7}" srcId="{0EECD4C7-B2DD-4718-BE78-BCDC1251CA8A}" destId="{37980A0E-0A8E-4E83-9E07-5156CCF17AAC}" srcOrd="0" destOrd="0" parTransId="{C3F5FB9D-C2F8-45F1-8A67-41BA6B393941}" sibTransId="{F7E38662-A835-4BF3-83AF-9D585997B81B}"/>
    <dgm:cxn modelId="{0FBD297E-4486-4C04-A4C5-A8FF1375F8B2}" type="presOf" srcId="{EE8955AF-12F3-48BA-AA23-809E6A08DE86}" destId="{A126BE27-D07D-4211-9639-8EEB446ACB78}" srcOrd="0" destOrd="0" presId="urn:microsoft.com/office/officeart/2005/8/layout/vList2"/>
    <dgm:cxn modelId="{A89B549E-0A6C-4DC7-84A3-B8A2575F8168}" type="presOf" srcId="{38AEAB7C-3F1B-41C0-8027-99FD50526A36}" destId="{4B8D31E4-BBD4-4B5C-A8C5-D18E07A5C653}" srcOrd="0" destOrd="0" presId="urn:microsoft.com/office/officeart/2005/8/layout/vList2"/>
    <dgm:cxn modelId="{7C84B7AA-8C33-443D-8A9D-BF954B2F8AAF}" type="presOf" srcId="{0EECD4C7-B2DD-4718-BE78-BCDC1251CA8A}" destId="{A2B958ED-46FD-46E1-909F-CE2EF6EFDB11}" srcOrd="0" destOrd="0" presId="urn:microsoft.com/office/officeart/2005/8/layout/vList2"/>
    <dgm:cxn modelId="{C0CDD6B3-1E44-434E-9F43-2B977A264297}" type="presOf" srcId="{3078EF3B-4404-49CB-9DCB-E67759EBFA6D}" destId="{1D29C4AA-37EA-4CD8-86F0-F4A5B971E568}" srcOrd="0" destOrd="0" presId="urn:microsoft.com/office/officeart/2005/8/layout/vList2"/>
    <dgm:cxn modelId="{9E9BF2C0-5CAC-4013-8C05-1887A95067A8}" srcId="{9C4E5403-0884-4CEB-B2B5-898E063B52E4}" destId="{3078EF3B-4404-49CB-9DCB-E67759EBFA6D}" srcOrd="2" destOrd="0" parTransId="{3603B6A4-FC48-486C-86D2-A723E0D89E4C}" sibTransId="{DF8F7D74-8CD1-4DF5-A983-4CA37D4F897B}"/>
    <dgm:cxn modelId="{A2EA5DCA-ADB0-4696-A826-F4CDDAADF5CE}" srcId="{068B572E-2228-4B03-8793-FB76D5D074F7}" destId="{9CCBE74C-664E-485F-B1D1-5636F05845B4}" srcOrd="0" destOrd="0" parTransId="{475F3352-83C8-4348-8110-56D3513A7817}" sibTransId="{A4C4DC58-DEDF-4EF5-AC44-D90E827CB9B9}"/>
    <dgm:cxn modelId="{682131CB-451D-46AC-98C6-4338DBCDE10A}" srcId="{9C4E5403-0884-4CEB-B2B5-898E063B52E4}" destId="{E4197E41-E5CD-4F13-A471-219365BE6D79}" srcOrd="0" destOrd="0" parTransId="{C0AB81EB-451A-4621-95E9-0E8695F9FBDB}" sibTransId="{69C4B90D-B155-4839-806F-9EDD2E5F5D25}"/>
    <dgm:cxn modelId="{877BEEE8-7159-4462-8126-9E74A73A51FA}" srcId="{9C4E5403-0884-4CEB-B2B5-898E063B52E4}" destId="{DF8BF512-D666-4FAD-A16E-069C5CB72A19}" srcOrd="4" destOrd="0" parTransId="{9A73D40B-992D-4B1E-83BE-4352D33FFAE1}" sibTransId="{5147E5C9-154B-457B-B674-A1C6231BC619}"/>
    <dgm:cxn modelId="{1715EAEC-AE2C-456D-B58B-1BE833CDA811}" type="presOf" srcId="{9C4E5403-0884-4CEB-B2B5-898E063B52E4}" destId="{91AB567C-47A4-4A78-B6E4-61D022086039}" srcOrd="0" destOrd="0" presId="urn:microsoft.com/office/officeart/2005/8/layout/vList2"/>
    <dgm:cxn modelId="{5ACE16FF-A2E6-4655-A211-8D73518692CA}" srcId="{DF8BF512-D666-4FAD-A16E-069C5CB72A19}" destId="{FFA6FD7F-047D-4774-95B5-04C2E08D4F6F}" srcOrd="0" destOrd="0" parTransId="{4D3DF144-6761-4EEE-9354-423DC62AE5A5}" sibTransId="{8D57B710-7E1E-441E-A193-970216DB6EF0}"/>
    <dgm:cxn modelId="{C0B07B90-20BF-4276-BE57-A3658CABEC49}" type="presParOf" srcId="{91AB567C-47A4-4A78-B6E4-61D022086039}" destId="{419EF71D-ACAD-4F58-9871-2B6C0648A04C}" srcOrd="0" destOrd="0" presId="urn:microsoft.com/office/officeart/2005/8/layout/vList2"/>
    <dgm:cxn modelId="{5AAB1BAA-B9C3-46A6-9B3E-D5710D59F6C7}" type="presParOf" srcId="{91AB567C-47A4-4A78-B6E4-61D022086039}" destId="{4B8D31E4-BBD4-4B5C-A8C5-D18E07A5C653}" srcOrd="1" destOrd="0" presId="urn:microsoft.com/office/officeart/2005/8/layout/vList2"/>
    <dgm:cxn modelId="{1EEF0A79-621E-4412-9F72-7A14F6C45E89}" type="presParOf" srcId="{91AB567C-47A4-4A78-B6E4-61D022086039}" destId="{A2B958ED-46FD-46E1-909F-CE2EF6EFDB11}" srcOrd="2" destOrd="0" presId="urn:microsoft.com/office/officeart/2005/8/layout/vList2"/>
    <dgm:cxn modelId="{9E56A70C-F1B4-41BE-9AC3-8B1409879D81}" type="presParOf" srcId="{91AB567C-47A4-4A78-B6E4-61D022086039}" destId="{6A30CC00-4D32-4306-9D5D-079B3CE2705A}" srcOrd="3" destOrd="0" presId="urn:microsoft.com/office/officeart/2005/8/layout/vList2"/>
    <dgm:cxn modelId="{BA28BFC6-78EA-4F95-B713-EF16B1A54660}" type="presParOf" srcId="{91AB567C-47A4-4A78-B6E4-61D022086039}" destId="{1D29C4AA-37EA-4CD8-86F0-F4A5B971E568}" srcOrd="4" destOrd="0" presId="urn:microsoft.com/office/officeart/2005/8/layout/vList2"/>
    <dgm:cxn modelId="{95B81D0E-E3D9-4B00-A69E-9B3CC4ED1CDA}" type="presParOf" srcId="{91AB567C-47A4-4A78-B6E4-61D022086039}" destId="{A126BE27-D07D-4211-9639-8EEB446ACB78}" srcOrd="5" destOrd="0" presId="urn:microsoft.com/office/officeart/2005/8/layout/vList2"/>
    <dgm:cxn modelId="{871EA635-F953-46E3-BBAE-8EFFA2D82F94}" type="presParOf" srcId="{91AB567C-47A4-4A78-B6E4-61D022086039}" destId="{E3229834-A72C-472D-8E26-071CFA56CB6E}" srcOrd="6" destOrd="0" presId="urn:microsoft.com/office/officeart/2005/8/layout/vList2"/>
    <dgm:cxn modelId="{448413A2-94F0-420D-9DA4-462D4C68AB15}" type="presParOf" srcId="{91AB567C-47A4-4A78-B6E4-61D022086039}" destId="{37BC8165-6218-4D3D-853F-505B1F464BB7}" srcOrd="7" destOrd="0" presId="urn:microsoft.com/office/officeart/2005/8/layout/vList2"/>
    <dgm:cxn modelId="{972BE97B-DDE8-409A-AA0C-8180595CF52F}" type="presParOf" srcId="{91AB567C-47A4-4A78-B6E4-61D022086039}" destId="{17175B4A-6D31-4C39-B9D0-01EFE937B436}" srcOrd="8" destOrd="0" presId="urn:microsoft.com/office/officeart/2005/8/layout/vList2"/>
    <dgm:cxn modelId="{680F2BEF-D039-4BB4-B2BE-5C6084BD7367}" type="presParOf" srcId="{91AB567C-47A4-4A78-B6E4-61D022086039}" destId="{758A0DFA-5468-4693-B5E6-B0E82F8EFD6D}" srcOrd="9"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ACCA674-9FE7-4921-B70C-C29B15292E98}" type="doc">
      <dgm:prSet loTypeId="urn:microsoft.com/office/officeart/2005/8/layout/hProcess4" loCatId="process" qsTypeId="urn:microsoft.com/office/officeart/2005/8/quickstyle/simple4" qsCatId="simple" csTypeId="urn:microsoft.com/office/officeart/2005/8/colors/colorful3" csCatId="colorful" phldr="1"/>
      <dgm:spPr/>
      <dgm:t>
        <a:bodyPr/>
        <a:lstStyle/>
        <a:p>
          <a:endParaRPr lang="pt-BR"/>
        </a:p>
      </dgm:t>
    </dgm:pt>
    <dgm:pt modelId="{59FEC280-E666-4C8B-84A6-47D3AC1FE74F}">
      <dgm:prSet phldrT="[Texto]"/>
      <dgm:spPr/>
      <dgm:t>
        <a:bodyPr/>
        <a:lstStyle/>
        <a:p>
          <a:r>
            <a:rPr lang="pt-BR" dirty="0"/>
            <a:t>RDC nº 204/2005</a:t>
          </a:r>
        </a:p>
      </dgm:t>
    </dgm:pt>
    <dgm:pt modelId="{80E37825-60E9-45DE-889A-8062B18DBFF6}" type="parTrans" cxnId="{C72031C7-7E88-494D-9AD7-340588BC09E9}">
      <dgm:prSet/>
      <dgm:spPr/>
      <dgm:t>
        <a:bodyPr/>
        <a:lstStyle/>
        <a:p>
          <a:endParaRPr lang="pt-BR"/>
        </a:p>
      </dgm:t>
    </dgm:pt>
    <dgm:pt modelId="{B1AAAC4F-9E16-4D24-A1E8-9B78E597DEB0}" type="sibTrans" cxnId="{C72031C7-7E88-494D-9AD7-340588BC09E9}">
      <dgm:prSet/>
      <dgm:spPr/>
      <dgm:t>
        <a:bodyPr/>
        <a:lstStyle/>
        <a:p>
          <a:endParaRPr lang="pt-BR"/>
        </a:p>
      </dgm:t>
    </dgm:pt>
    <dgm:pt modelId="{A453E8E4-229C-4403-A5E3-B339ED5D5E99}">
      <dgm:prSet phldrT="[Texto]"/>
      <dgm:spPr/>
      <dgm:t>
        <a:bodyPr/>
        <a:lstStyle/>
        <a:p>
          <a:pPr algn="ctr"/>
          <a:r>
            <a:rPr lang="pt-BR" dirty="0"/>
            <a:t>Procedimento de petições submetidas à análise pela Anvisa</a:t>
          </a:r>
        </a:p>
      </dgm:t>
    </dgm:pt>
    <dgm:pt modelId="{B12C73EA-903C-4F01-983E-6BCC9F0750AE}" type="parTrans" cxnId="{E829F0DD-1C89-4CDB-8D91-C1DF3AA8F249}">
      <dgm:prSet/>
      <dgm:spPr/>
      <dgm:t>
        <a:bodyPr/>
        <a:lstStyle/>
        <a:p>
          <a:endParaRPr lang="pt-BR"/>
        </a:p>
      </dgm:t>
    </dgm:pt>
    <dgm:pt modelId="{7393CCE1-CBD3-4C5E-9BC6-8731FE00B3EB}" type="sibTrans" cxnId="{E829F0DD-1C89-4CDB-8D91-C1DF3AA8F249}">
      <dgm:prSet/>
      <dgm:spPr/>
      <dgm:t>
        <a:bodyPr/>
        <a:lstStyle/>
        <a:p>
          <a:endParaRPr lang="pt-BR"/>
        </a:p>
      </dgm:t>
    </dgm:pt>
    <dgm:pt modelId="{697B0ED8-45AB-415B-89F3-3CA70A42E666}">
      <dgm:prSet phldrT="[Texto]"/>
      <dgm:spPr/>
      <dgm:t>
        <a:bodyPr/>
        <a:lstStyle/>
        <a:p>
          <a:r>
            <a:rPr lang="pt-BR" dirty="0"/>
            <a:t>RDC nº 511/2021</a:t>
          </a:r>
        </a:p>
      </dgm:t>
    </dgm:pt>
    <dgm:pt modelId="{23C8AB4A-8C0F-493B-BFD9-ED9CD5573C09}" type="parTrans" cxnId="{BA0FD2CA-B435-404A-9A90-7C57BC6EEC15}">
      <dgm:prSet/>
      <dgm:spPr/>
      <dgm:t>
        <a:bodyPr/>
        <a:lstStyle/>
        <a:p>
          <a:endParaRPr lang="pt-BR"/>
        </a:p>
      </dgm:t>
    </dgm:pt>
    <dgm:pt modelId="{3BE73F7E-77DD-4FB8-9123-D25AA4E26C6B}" type="sibTrans" cxnId="{BA0FD2CA-B435-404A-9A90-7C57BC6EEC15}">
      <dgm:prSet/>
      <dgm:spPr/>
      <dgm:t>
        <a:bodyPr/>
        <a:lstStyle/>
        <a:p>
          <a:endParaRPr lang="pt-BR"/>
        </a:p>
      </dgm:t>
    </dgm:pt>
    <dgm:pt modelId="{65D1BF06-3265-4758-9CBA-5D04DF1254A5}">
      <dgm:prSet phldrT="[Texto]" custT="1"/>
      <dgm:spPr/>
      <dgm:t>
        <a:bodyPr/>
        <a:lstStyle/>
        <a:p>
          <a:pPr algn="l"/>
          <a:r>
            <a:rPr lang="pt-BR" sz="1100" dirty="0"/>
            <a:t>Admissibilidade de Farmacopeias estrangeiras.</a:t>
          </a:r>
        </a:p>
      </dgm:t>
    </dgm:pt>
    <dgm:pt modelId="{6A0C6888-65DD-4CE2-A758-0CD1EA2161C7}" type="parTrans" cxnId="{1D981C14-B30E-4897-A7F9-BCA433D2E199}">
      <dgm:prSet/>
      <dgm:spPr/>
      <dgm:t>
        <a:bodyPr/>
        <a:lstStyle/>
        <a:p>
          <a:endParaRPr lang="pt-BR"/>
        </a:p>
      </dgm:t>
    </dgm:pt>
    <dgm:pt modelId="{A2CD9276-A992-47E5-A95C-8C690F376146}" type="sibTrans" cxnId="{1D981C14-B30E-4897-A7F9-BCA433D2E199}">
      <dgm:prSet/>
      <dgm:spPr/>
      <dgm:t>
        <a:bodyPr/>
        <a:lstStyle/>
        <a:p>
          <a:endParaRPr lang="pt-BR"/>
        </a:p>
      </dgm:t>
    </dgm:pt>
    <dgm:pt modelId="{2121A17F-09AA-4E39-97AF-B7FEB41DB6F2}">
      <dgm:prSet phldrT="[Texto]"/>
      <dgm:spPr/>
      <dgm:t>
        <a:bodyPr/>
        <a:lstStyle/>
        <a:p>
          <a:r>
            <a:rPr lang="pt-BR" dirty="0"/>
            <a:t>RDC nº 166/2017</a:t>
          </a:r>
        </a:p>
      </dgm:t>
    </dgm:pt>
    <dgm:pt modelId="{34092E77-CA32-4FE1-A71E-C47A6163821D}" type="parTrans" cxnId="{8E038205-B48D-464F-9C4A-58C28457758F}">
      <dgm:prSet/>
      <dgm:spPr/>
      <dgm:t>
        <a:bodyPr/>
        <a:lstStyle/>
        <a:p>
          <a:endParaRPr lang="pt-BR"/>
        </a:p>
      </dgm:t>
    </dgm:pt>
    <dgm:pt modelId="{3B48130F-4A28-4D08-9EBA-A4F1F91953C4}" type="sibTrans" cxnId="{8E038205-B48D-464F-9C4A-58C28457758F}">
      <dgm:prSet/>
      <dgm:spPr/>
      <dgm:t>
        <a:bodyPr/>
        <a:lstStyle/>
        <a:p>
          <a:endParaRPr lang="pt-BR"/>
        </a:p>
      </dgm:t>
    </dgm:pt>
    <dgm:pt modelId="{F2CD239A-0ED9-4873-9C0C-CE619DC3946E}">
      <dgm:prSet phldrT="[Texto]"/>
      <dgm:spPr/>
      <dgm:t>
        <a:bodyPr/>
        <a:lstStyle/>
        <a:p>
          <a:pPr algn="ctr"/>
          <a:r>
            <a:rPr lang="pt-BR" dirty="0"/>
            <a:t>Validação de Métodos Analíticos</a:t>
          </a:r>
        </a:p>
      </dgm:t>
    </dgm:pt>
    <dgm:pt modelId="{5609C2F9-461E-44C9-817B-6CB8BB1B6C11}" type="parTrans" cxnId="{849A0A83-0D10-4021-AE6A-135F1210DED6}">
      <dgm:prSet/>
      <dgm:spPr/>
      <dgm:t>
        <a:bodyPr/>
        <a:lstStyle/>
        <a:p>
          <a:endParaRPr lang="pt-BR"/>
        </a:p>
      </dgm:t>
    </dgm:pt>
    <dgm:pt modelId="{B3DE44A1-9403-4356-8BFD-4E88BAA81555}" type="sibTrans" cxnId="{849A0A83-0D10-4021-AE6A-135F1210DED6}">
      <dgm:prSet/>
      <dgm:spPr/>
      <dgm:t>
        <a:bodyPr/>
        <a:lstStyle/>
        <a:p>
          <a:endParaRPr lang="pt-BR"/>
        </a:p>
      </dgm:t>
    </dgm:pt>
    <dgm:pt modelId="{7CF398A2-C7BD-435E-B54B-12E6F4C3C86B}">
      <dgm:prSet/>
      <dgm:spPr/>
      <dgm:t>
        <a:bodyPr/>
        <a:lstStyle/>
        <a:p>
          <a:r>
            <a:rPr lang="pt-BR"/>
            <a:t>Lei 13.411/2016</a:t>
          </a:r>
          <a:endParaRPr lang="pt-BR" dirty="0"/>
        </a:p>
      </dgm:t>
    </dgm:pt>
    <dgm:pt modelId="{770E39DC-650C-4F8C-B98D-44ABDE4F9334}" type="parTrans" cxnId="{AE40E153-C91B-4129-AC3A-7F3B04C6E265}">
      <dgm:prSet/>
      <dgm:spPr/>
      <dgm:t>
        <a:bodyPr/>
        <a:lstStyle/>
        <a:p>
          <a:endParaRPr lang="pt-BR"/>
        </a:p>
      </dgm:t>
    </dgm:pt>
    <dgm:pt modelId="{164E9DB6-4F24-4EC5-8470-72B825FF59F5}" type="sibTrans" cxnId="{AE40E153-C91B-4129-AC3A-7F3B04C6E265}">
      <dgm:prSet/>
      <dgm:spPr/>
      <dgm:t>
        <a:bodyPr/>
        <a:lstStyle/>
        <a:p>
          <a:endParaRPr lang="pt-BR"/>
        </a:p>
      </dgm:t>
    </dgm:pt>
    <dgm:pt modelId="{1C0831A7-9E47-479A-AADC-9CF791FF01A8}">
      <dgm:prSet/>
      <dgm:spPr/>
      <dgm:t>
        <a:bodyPr/>
        <a:lstStyle/>
        <a:p>
          <a:r>
            <a:rPr lang="pt-BR" dirty="0"/>
            <a:t>RDC nº 318/2019</a:t>
          </a:r>
        </a:p>
      </dgm:t>
    </dgm:pt>
    <dgm:pt modelId="{96CE96ED-163A-4843-B0D9-1532FEC6D0C8}" type="parTrans" cxnId="{492A915F-4AEF-44F8-877D-00826718C52C}">
      <dgm:prSet/>
      <dgm:spPr/>
      <dgm:t>
        <a:bodyPr/>
        <a:lstStyle/>
        <a:p>
          <a:endParaRPr lang="pt-BR"/>
        </a:p>
      </dgm:t>
    </dgm:pt>
    <dgm:pt modelId="{2BF3E2C5-8630-488F-B8A4-E200CC73432F}" type="sibTrans" cxnId="{492A915F-4AEF-44F8-877D-00826718C52C}">
      <dgm:prSet/>
      <dgm:spPr/>
      <dgm:t>
        <a:bodyPr/>
        <a:lstStyle/>
        <a:p>
          <a:endParaRPr lang="pt-BR"/>
        </a:p>
      </dgm:t>
    </dgm:pt>
    <dgm:pt modelId="{F1534BA0-DAF2-49C9-8661-2670BF0F1030}">
      <dgm:prSet phldrT="[Texto]" custT="1"/>
      <dgm:spPr/>
      <dgm:t>
        <a:bodyPr/>
        <a:lstStyle/>
        <a:p>
          <a:pPr algn="just"/>
          <a:endParaRPr lang="pt-BR" sz="800" dirty="0"/>
        </a:p>
      </dgm:t>
    </dgm:pt>
    <dgm:pt modelId="{0DFF3950-0405-42ED-B599-2A4C830C0528}" type="parTrans" cxnId="{D1EA0EC2-9822-46B6-8D6D-7E2C123B5B34}">
      <dgm:prSet/>
      <dgm:spPr/>
      <dgm:t>
        <a:bodyPr/>
        <a:lstStyle/>
        <a:p>
          <a:endParaRPr lang="pt-BR"/>
        </a:p>
      </dgm:t>
    </dgm:pt>
    <dgm:pt modelId="{27659141-BD37-4DED-8AFD-A0ADF272C97B}" type="sibTrans" cxnId="{D1EA0EC2-9822-46B6-8D6D-7E2C123B5B34}">
      <dgm:prSet/>
      <dgm:spPr/>
      <dgm:t>
        <a:bodyPr/>
        <a:lstStyle/>
        <a:p>
          <a:endParaRPr lang="pt-BR"/>
        </a:p>
      </dgm:t>
    </dgm:pt>
    <dgm:pt modelId="{3EFF4567-CBBD-4754-A15D-34CBAC9F921C}">
      <dgm:prSet/>
      <dgm:spPr/>
      <dgm:t>
        <a:bodyPr/>
        <a:lstStyle/>
        <a:p>
          <a:r>
            <a:rPr lang="pt-BR" dirty="0"/>
            <a:t>RDC nº 677/2022</a:t>
          </a:r>
        </a:p>
      </dgm:t>
    </dgm:pt>
    <dgm:pt modelId="{0F08A74A-E706-4143-9A77-54E3A9D29105}" type="parTrans" cxnId="{10CC649D-4A92-462E-9CDE-B6CFEBD7B21F}">
      <dgm:prSet/>
      <dgm:spPr/>
      <dgm:t>
        <a:bodyPr/>
        <a:lstStyle/>
        <a:p>
          <a:endParaRPr lang="pt-BR"/>
        </a:p>
      </dgm:t>
    </dgm:pt>
    <dgm:pt modelId="{91BAF5AD-8D47-4A8C-997E-E39FD9F175A1}" type="sibTrans" cxnId="{10CC649D-4A92-462E-9CDE-B6CFEBD7B21F}">
      <dgm:prSet/>
      <dgm:spPr/>
      <dgm:t>
        <a:bodyPr/>
        <a:lstStyle/>
        <a:p>
          <a:endParaRPr lang="pt-BR"/>
        </a:p>
      </dgm:t>
    </dgm:pt>
    <dgm:pt modelId="{9012B1A5-C130-4362-AEB2-D2A46EB42714}">
      <dgm:prSet phldrT="[Texto]"/>
      <dgm:spPr/>
      <dgm:t>
        <a:bodyPr/>
        <a:lstStyle/>
        <a:p>
          <a:pPr algn="l"/>
          <a:endParaRPr lang="pt-BR"/>
        </a:p>
      </dgm:t>
    </dgm:pt>
    <dgm:pt modelId="{B8DCFB8C-B2FA-4A30-966F-4E9BEA73EA60}" type="parTrans" cxnId="{58FA4E17-2027-4095-AF39-FB6C9264B9DE}">
      <dgm:prSet/>
      <dgm:spPr/>
      <dgm:t>
        <a:bodyPr/>
        <a:lstStyle/>
        <a:p>
          <a:endParaRPr lang="pt-BR"/>
        </a:p>
      </dgm:t>
    </dgm:pt>
    <dgm:pt modelId="{B561B083-1EB2-40C2-95EC-8F2DA35DB26E}" type="sibTrans" cxnId="{58FA4E17-2027-4095-AF39-FB6C9264B9DE}">
      <dgm:prSet/>
      <dgm:spPr/>
      <dgm:t>
        <a:bodyPr/>
        <a:lstStyle/>
        <a:p>
          <a:endParaRPr lang="pt-BR"/>
        </a:p>
      </dgm:t>
    </dgm:pt>
    <dgm:pt modelId="{EC5FD75C-A0FF-4B1C-917C-DDF65DBF37B9}">
      <dgm:prSet/>
      <dgm:spPr/>
      <dgm:t>
        <a:bodyPr/>
        <a:lstStyle/>
        <a:p>
          <a:pPr algn="ctr"/>
          <a:r>
            <a:rPr lang="pt-BR" dirty="0"/>
            <a:t>Estabilidade de IFA e Medicamentos</a:t>
          </a:r>
        </a:p>
      </dgm:t>
    </dgm:pt>
    <dgm:pt modelId="{C769913C-3244-41AD-86EE-4FC6C14D01A1}" type="parTrans" cxnId="{BA2E1589-EC28-45A5-B10B-F774A68D70DF}">
      <dgm:prSet/>
      <dgm:spPr/>
      <dgm:t>
        <a:bodyPr/>
        <a:lstStyle/>
        <a:p>
          <a:endParaRPr lang="pt-BR"/>
        </a:p>
      </dgm:t>
    </dgm:pt>
    <dgm:pt modelId="{DE3220DC-AAA7-4411-BBED-90BC0FDC3EFC}" type="sibTrans" cxnId="{BA2E1589-EC28-45A5-B10B-F774A68D70DF}">
      <dgm:prSet/>
      <dgm:spPr/>
      <dgm:t>
        <a:bodyPr/>
        <a:lstStyle/>
        <a:p>
          <a:endParaRPr lang="pt-BR"/>
        </a:p>
      </dgm:t>
    </dgm:pt>
    <dgm:pt modelId="{A5205DC7-A805-4384-AAC6-30EE81B7703E}">
      <dgm:prSet/>
      <dgm:spPr/>
      <dgm:t>
        <a:bodyPr/>
        <a:lstStyle/>
        <a:p>
          <a:pPr algn="ctr"/>
          <a:endParaRPr lang="pt-BR" dirty="0"/>
        </a:p>
      </dgm:t>
    </dgm:pt>
    <dgm:pt modelId="{47D7D61D-2DAE-4D16-967B-7F746504092D}" type="parTrans" cxnId="{2086CE20-5AAE-4843-82B2-63332133869A}">
      <dgm:prSet/>
      <dgm:spPr/>
      <dgm:t>
        <a:bodyPr/>
        <a:lstStyle/>
        <a:p>
          <a:endParaRPr lang="pt-BR"/>
        </a:p>
      </dgm:t>
    </dgm:pt>
    <dgm:pt modelId="{877583B9-C7A6-4673-B43A-7B9739E4288C}" type="sibTrans" cxnId="{2086CE20-5AAE-4843-82B2-63332133869A}">
      <dgm:prSet/>
      <dgm:spPr/>
      <dgm:t>
        <a:bodyPr/>
        <a:lstStyle/>
        <a:p>
          <a:endParaRPr lang="pt-BR"/>
        </a:p>
      </dgm:t>
    </dgm:pt>
    <dgm:pt modelId="{DE3A8FC2-5A0D-4711-8DB0-3B8545F7B67F}">
      <dgm:prSet/>
      <dgm:spPr/>
      <dgm:t>
        <a:bodyPr/>
        <a:lstStyle/>
        <a:p>
          <a:pPr algn="ctr"/>
          <a:r>
            <a:rPr lang="pt-BR" dirty="0"/>
            <a:t>Avaliação de risco e controle de nitrosaminas em </a:t>
          </a:r>
          <a:r>
            <a:rPr lang="pt-BR" dirty="0" err="1"/>
            <a:t>IFAs</a:t>
          </a:r>
          <a:r>
            <a:rPr lang="pt-BR" dirty="0"/>
            <a:t> e medicamentos</a:t>
          </a:r>
        </a:p>
      </dgm:t>
    </dgm:pt>
    <dgm:pt modelId="{F70521A9-901A-4378-8112-AB8FE78CE1A4}" type="parTrans" cxnId="{5272B0F6-3032-4097-A6E6-CFBF76091AF5}">
      <dgm:prSet/>
      <dgm:spPr/>
      <dgm:t>
        <a:bodyPr/>
        <a:lstStyle/>
        <a:p>
          <a:endParaRPr lang="pt-BR"/>
        </a:p>
      </dgm:t>
    </dgm:pt>
    <dgm:pt modelId="{97746C02-18BA-4720-B116-68C87A91DD40}" type="sibTrans" cxnId="{5272B0F6-3032-4097-A6E6-CFBF76091AF5}">
      <dgm:prSet/>
      <dgm:spPr/>
      <dgm:t>
        <a:bodyPr/>
        <a:lstStyle/>
        <a:p>
          <a:endParaRPr lang="pt-BR"/>
        </a:p>
      </dgm:t>
    </dgm:pt>
    <dgm:pt modelId="{32AFC164-EF16-4A94-8035-E085D0686268}">
      <dgm:prSet/>
      <dgm:spPr/>
      <dgm:t>
        <a:bodyPr/>
        <a:lstStyle/>
        <a:p>
          <a:pPr algn="l"/>
          <a:endParaRPr lang="pt-BR" dirty="0"/>
        </a:p>
      </dgm:t>
    </dgm:pt>
    <dgm:pt modelId="{B6169332-D114-471B-82D3-3E5D3E9A4B04}" type="sibTrans" cxnId="{C49F675A-4C2F-4149-AA87-B8D818F97278}">
      <dgm:prSet/>
      <dgm:spPr/>
      <dgm:t>
        <a:bodyPr/>
        <a:lstStyle/>
        <a:p>
          <a:endParaRPr lang="pt-BR"/>
        </a:p>
      </dgm:t>
    </dgm:pt>
    <dgm:pt modelId="{69D3C77D-9DE5-46B9-961B-1FE6860C2695}" type="parTrans" cxnId="{C49F675A-4C2F-4149-AA87-B8D818F97278}">
      <dgm:prSet/>
      <dgm:spPr/>
      <dgm:t>
        <a:bodyPr/>
        <a:lstStyle/>
        <a:p>
          <a:endParaRPr lang="pt-BR"/>
        </a:p>
      </dgm:t>
    </dgm:pt>
    <dgm:pt modelId="{780830DE-AAF9-4F3E-85F0-99350341E09A}">
      <dgm:prSet/>
      <dgm:spPr/>
      <dgm:t>
        <a:bodyPr/>
        <a:lstStyle/>
        <a:p>
          <a:pPr algn="ctr"/>
          <a:r>
            <a:rPr lang="pt-BR"/>
            <a:t>Prazos de Análise pela Anvisa.</a:t>
          </a:r>
          <a:endParaRPr lang="pt-BR" dirty="0"/>
        </a:p>
      </dgm:t>
    </dgm:pt>
    <dgm:pt modelId="{5AF5E4BD-15CB-4864-98B4-E21C959D4C7F}" type="sibTrans" cxnId="{7ED5A372-AB25-43AA-974C-342713D90BF8}">
      <dgm:prSet/>
      <dgm:spPr/>
      <dgm:t>
        <a:bodyPr/>
        <a:lstStyle/>
        <a:p>
          <a:endParaRPr lang="pt-BR"/>
        </a:p>
      </dgm:t>
    </dgm:pt>
    <dgm:pt modelId="{6BC54027-47DE-402A-9825-AED91353D292}" type="parTrans" cxnId="{7ED5A372-AB25-43AA-974C-342713D90BF8}">
      <dgm:prSet/>
      <dgm:spPr/>
      <dgm:t>
        <a:bodyPr/>
        <a:lstStyle/>
        <a:p>
          <a:endParaRPr lang="pt-BR"/>
        </a:p>
      </dgm:t>
    </dgm:pt>
    <dgm:pt modelId="{D2077426-74AC-4735-AFD9-804F97CAD838}" type="pres">
      <dgm:prSet presAssocID="{3ACCA674-9FE7-4921-B70C-C29B15292E98}" presName="Name0" presStyleCnt="0">
        <dgm:presLayoutVars>
          <dgm:dir/>
          <dgm:animLvl val="lvl"/>
          <dgm:resizeHandles val="exact"/>
        </dgm:presLayoutVars>
      </dgm:prSet>
      <dgm:spPr/>
    </dgm:pt>
    <dgm:pt modelId="{6FEB795A-CA98-4EFB-A50B-091E78F53A8C}" type="pres">
      <dgm:prSet presAssocID="{3ACCA674-9FE7-4921-B70C-C29B15292E98}" presName="tSp" presStyleCnt="0"/>
      <dgm:spPr/>
    </dgm:pt>
    <dgm:pt modelId="{8AD2AC65-F4B0-482E-A818-EE5CB668CEC3}" type="pres">
      <dgm:prSet presAssocID="{3ACCA674-9FE7-4921-B70C-C29B15292E98}" presName="bSp" presStyleCnt="0"/>
      <dgm:spPr/>
    </dgm:pt>
    <dgm:pt modelId="{87B78E39-15C6-40B7-B02B-096A2087595A}" type="pres">
      <dgm:prSet presAssocID="{3ACCA674-9FE7-4921-B70C-C29B15292E98}" presName="process" presStyleCnt="0"/>
      <dgm:spPr/>
    </dgm:pt>
    <dgm:pt modelId="{B573481A-D912-4345-8AC0-89CE51892FD6}" type="pres">
      <dgm:prSet presAssocID="{59FEC280-E666-4C8B-84A6-47D3AC1FE74F}" presName="composite1" presStyleCnt="0"/>
      <dgm:spPr/>
    </dgm:pt>
    <dgm:pt modelId="{05C95E92-6BEC-43C2-9D4B-460838B1166A}" type="pres">
      <dgm:prSet presAssocID="{59FEC280-E666-4C8B-84A6-47D3AC1FE74F}" presName="dummyNode1" presStyleLbl="node1" presStyleIdx="0" presStyleCnt="6"/>
      <dgm:spPr/>
    </dgm:pt>
    <dgm:pt modelId="{63B29AB0-8AD7-4A8C-A9D8-31BD7ACDBB23}" type="pres">
      <dgm:prSet presAssocID="{59FEC280-E666-4C8B-84A6-47D3AC1FE74F}" presName="childNode1" presStyleLbl="bgAcc1" presStyleIdx="0" presStyleCnt="6">
        <dgm:presLayoutVars>
          <dgm:bulletEnabled val="1"/>
        </dgm:presLayoutVars>
      </dgm:prSet>
      <dgm:spPr/>
    </dgm:pt>
    <dgm:pt modelId="{5586CEB0-609D-41EB-A5B6-33F0305A3EF3}" type="pres">
      <dgm:prSet presAssocID="{59FEC280-E666-4C8B-84A6-47D3AC1FE74F}" presName="childNode1tx" presStyleLbl="bgAcc1" presStyleIdx="0" presStyleCnt="6">
        <dgm:presLayoutVars>
          <dgm:bulletEnabled val="1"/>
        </dgm:presLayoutVars>
      </dgm:prSet>
      <dgm:spPr/>
    </dgm:pt>
    <dgm:pt modelId="{59687359-E267-4630-BC9B-74E40576CE18}" type="pres">
      <dgm:prSet presAssocID="{59FEC280-E666-4C8B-84A6-47D3AC1FE74F}" presName="parentNode1" presStyleLbl="node1" presStyleIdx="0" presStyleCnt="6">
        <dgm:presLayoutVars>
          <dgm:chMax val="1"/>
          <dgm:bulletEnabled val="1"/>
        </dgm:presLayoutVars>
      </dgm:prSet>
      <dgm:spPr/>
    </dgm:pt>
    <dgm:pt modelId="{1926A791-9D7F-457B-AB77-A73629FADDF2}" type="pres">
      <dgm:prSet presAssocID="{59FEC280-E666-4C8B-84A6-47D3AC1FE74F}" presName="connSite1" presStyleCnt="0"/>
      <dgm:spPr/>
    </dgm:pt>
    <dgm:pt modelId="{D0EA1243-41A3-47E1-A331-B95D823E21EC}" type="pres">
      <dgm:prSet presAssocID="{B1AAAC4F-9E16-4D24-A1E8-9B78E597DEB0}" presName="Name9" presStyleLbl="sibTrans2D1" presStyleIdx="0" presStyleCnt="5" custLinFactNeighborX="17368" custLinFactNeighborY="-10688"/>
      <dgm:spPr/>
    </dgm:pt>
    <dgm:pt modelId="{4A31F052-86F5-48C8-AF27-F5E2D0DEFEBB}" type="pres">
      <dgm:prSet presAssocID="{697B0ED8-45AB-415B-89F3-3CA70A42E666}" presName="composite2" presStyleCnt="0"/>
      <dgm:spPr/>
    </dgm:pt>
    <dgm:pt modelId="{2E518A4F-9DCE-4939-82AE-DD946326CE33}" type="pres">
      <dgm:prSet presAssocID="{697B0ED8-45AB-415B-89F3-3CA70A42E666}" presName="dummyNode2" presStyleLbl="node1" presStyleIdx="0" presStyleCnt="6"/>
      <dgm:spPr/>
    </dgm:pt>
    <dgm:pt modelId="{8C898FE1-E12B-44C8-9957-D27D103736F8}" type="pres">
      <dgm:prSet presAssocID="{697B0ED8-45AB-415B-89F3-3CA70A42E666}" presName="childNode2" presStyleLbl="bgAcc1" presStyleIdx="1" presStyleCnt="6" custScaleY="101630">
        <dgm:presLayoutVars>
          <dgm:bulletEnabled val="1"/>
        </dgm:presLayoutVars>
      </dgm:prSet>
      <dgm:spPr/>
    </dgm:pt>
    <dgm:pt modelId="{682E1AD4-7DB7-4D53-88D8-43C21EA5C047}" type="pres">
      <dgm:prSet presAssocID="{697B0ED8-45AB-415B-89F3-3CA70A42E666}" presName="childNode2tx" presStyleLbl="bgAcc1" presStyleIdx="1" presStyleCnt="6">
        <dgm:presLayoutVars>
          <dgm:bulletEnabled val="1"/>
        </dgm:presLayoutVars>
      </dgm:prSet>
      <dgm:spPr/>
    </dgm:pt>
    <dgm:pt modelId="{C6E7B039-768D-4832-BFFB-D6620EB17041}" type="pres">
      <dgm:prSet presAssocID="{697B0ED8-45AB-415B-89F3-3CA70A42E666}" presName="parentNode2" presStyleLbl="node1" presStyleIdx="1" presStyleCnt="6">
        <dgm:presLayoutVars>
          <dgm:chMax val="0"/>
          <dgm:bulletEnabled val="1"/>
        </dgm:presLayoutVars>
      </dgm:prSet>
      <dgm:spPr/>
    </dgm:pt>
    <dgm:pt modelId="{FDF12344-51AE-493A-AE88-0EA3E7EE5F6D}" type="pres">
      <dgm:prSet presAssocID="{697B0ED8-45AB-415B-89F3-3CA70A42E666}" presName="connSite2" presStyleCnt="0"/>
      <dgm:spPr/>
    </dgm:pt>
    <dgm:pt modelId="{084A4DAA-AD7B-4AA9-B5A6-81C4668A1621}" type="pres">
      <dgm:prSet presAssocID="{3BE73F7E-77DD-4FB8-9123-D25AA4E26C6B}" presName="Name18" presStyleLbl="sibTrans2D1" presStyleIdx="1" presStyleCnt="5" custAng="0" custScaleX="95089"/>
      <dgm:spPr/>
    </dgm:pt>
    <dgm:pt modelId="{8169D313-B226-429E-9DEF-C4BA881F9156}" type="pres">
      <dgm:prSet presAssocID="{2121A17F-09AA-4E39-97AF-B7FEB41DB6F2}" presName="composite1" presStyleCnt="0"/>
      <dgm:spPr/>
    </dgm:pt>
    <dgm:pt modelId="{DD88FCB1-0260-4EB0-ACB0-88E65CC3BED8}" type="pres">
      <dgm:prSet presAssocID="{2121A17F-09AA-4E39-97AF-B7FEB41DB6F2}" presName="dummyNode1" presStyleLbl="node1" presStyleIdx="1" presStyleCnt="6"/>
      <dgm:spPr/>
    </dgm:pt>
    <dgm:pt modelId="{01790947-0857-42F1-BF87-910A2E51A0BE}" type="pres">
      <dgm:prSet presAssocID="{2121A17F-09AA-4E39-97AF-B7FEB41DB6F2}" presName="childNode1" presStyleLbl="bgAcc1" presStyleIdx="2" presStyleCnt="6">
        <dgm:presLayoutVars>
          <dgm:bulletEnabled val="1"/>
        </dgm:presLayoutVars>
      </dgm:prSet>
      <dgm:spPr/>
    </dgm:pt>
    <dgm:pt modelId="{102F8C5E-C9B9-4A31-BCF3-D179320D7C02}" type="pres">
      <dgm:prSet presAssocID="{2121A17F-09AA-4E39-97AF-B7FEB41DB6F2}" presName="childNode1tx" presStyleLbl="bgAcc1" presStyleIdx="2" presStyleCnt="6">
        <dgm:presLayoutVars>
          <dgm:bulletEnabled val="1"/>
        </dgm:presLayoutVars>
      </dgm:prSet>
      <dgm:spPr/>
    </dgm:pt>
    <dgm:pt modelId="{941670D8-1936-4221-B3F6-70DA50FEE532}" type="pres">
      <dgm:prSet presAssocID="{2121A17F-09AA-4E39-97AF-B7FEB41DB6F2}" presName="parentNode1" presStyleLbl="node1" presStyleIdx="2" presStyleCnt="6">
        <dgm:presLayoutVars>
          <dgm:chMax val="1"/>
          <dgm:bulletEnabled val="1"/>
        </dgm:presLayoutVars>
      </dgm:prSet>
      <dgm:spPr/>
    </dgm:pt>
    <dgm:pt modelId="{5673F940-7D04-4651-838C-5FBDB690F06B}" type="pres">
      <dgm:prSet presAssocID="{2121A17F-09AA-4E39-97AF-B7FEB41DB6F2}" presName="connSite1" presStyleCnt="0"/>
      <dgm:spPr/>
    </dgm:pt>
    <dgm:pt modelId="{59445418-9056-450B-91E6-2CC8756C3797}" type="pres">
      <dgm:prSet presAssocID="{3B48130F-4A28-4D08-9EBA-A4F1F91953C4}" presName="Name9" presStyleLbl="sibTrans2D1" presStyleIdx="2" presStyleCnt="5" custScaleX="112353" custLinFactNeighborX="18704" custLinFactNeighborY="-5344"/>
      <dgm:spPr/>
    </dgm:pt>
    <dgm:pt modelId="{C299F99E-CA97-4BA4-B519-BA06446B05AD}" type="pres">
      <dgm:prSet presAssocID="{7CF398A2-C7BD-435E-B54B-12E6F4C3C86B}" presName="composite2" presStyleCnt="0"/>
      <dgm:spPr/>
    </dgm:pt>
    <dgm:pt modelId="{B0266A0E-8429-49EB-BFF8-B31D8508E8DF}" type="pres">
      <dgm:prSet presAssocID="{7CF398A2-C7BD-435E-B54B-12E6F4C3C86B}" presName="dummyNode2" presStyleLbl="node1" presStyleIdx="2" presStyleCnt="6"/>
      <dgm:spPr/>
    </dgm:pt>
    <dgm:pt modelId="{37A1F607-4AB5-4FCE-A97E-F56106CA673E}" type="pres">
      <dgm:prSet presAssocID="{7CF398A2-C7BD-435E-B54B-12E6F4C3C86B}" presName="childNode2" presStyleLbl="bgAcc1" presStyleIdx="3" presStyleCnt="6">
        <dgm:presLayoutVars>
          <dgm:bulletEnabled val="1"/>
        </dgm:presLayoutVars>
      </dgm:prSet>
      <dgm:spPr/>
    </dgm:pt>
    <dgm:pt modelId="{EB8BE861-9D4E-4FCC-827D-4AB8E9615C29}" type="pres">
      <dgm:prSet presAssocID="{7CF398A2-C7BD-435E-B54B-12E6F4C3C86B}" presName="childNode2tx" presStyleLbl="bgAcc1" presStyleIdx="3" presStyleCnt="6">
        <dgm:presLayoutVars>
          <dgm:bulletEnabled val="1"/>
        </dgm:presLayoutVars>
      </dgm:prSet>
      <dgm:spPr/>
    </dgm:pt>
    <dgm:pt modelId="{3F4F76C6-F099-4356-A548-08A33BD9FC82}" type="pres">
      <dgm:prSet presAssocID="{7CF398A2-C7BD-435E-B54B-12E6F4C3C86B}" presName="parentNode2" presStyleLbl="node1" presStyleIdx="3" presStyleCnt="6">
        <dgm:presLayoutVars>
          <dgm:chMax val="0"/>
          <dgm:bulletEnabled val="1"/>
        </dgm:presLayoutVars>
      </dgm:prSet>
      <dgm:spPr/>
    </dgm:pt>
    <dgm:pt modelId="{88512A1D-BA51-448A-9BC5-D80C5352D7B9}" type="pres">
      <dgm:prSet presAssocID="{7CF398A2-C7BD-435E-B54B-12E6F4C3C86B}" presName="connSite2" presStyleCnt="0"/>
      <dgm:spPr/>
    </dgm:pt>
    <dgm:pt modelId="{FB082D9C-32D2-44D5-8FDA-66E9F40D8978}" type="pres">
      <dgm:prSet presAssocID="{164E9DB6-4F24-4EC5-8470-72B825FF59F5}" presName="Name18" presStyleLbl="sibTrans2D1" presStyleIdx="3" presStyleCnt="5"/>
      <dgm:spPr/>
    </dgm:pt>
    <dgm:pt modelId="{231A4536-07C1-4772-978E-98A2C49E3543}" type="pres">
      <dgm:prSet presAssocID="{1C0831A7-9E47-479A-AADC-9CF791FF01A8}" presName="composite1" presStyleCnt="0"/>
      <dgm:spPr/>
    </dgm:pt>
    <dgm:pt modelId="{9372742D-1322-4373-8C05-52C1ECB1AD4A}" type="pres">
      <dgm:prSet presAssocID="{1C0831A7-9E47-479A-AADC-9CF791FF01A8}" presName="dummyNode1" presStyleLbl="node1" presStyleIdx="3" presStyleCnt="6"/>
      <dgm:spPr/>
    </dgm:pt>
    <dgm:pt modelId="{F8D00213-932C-4482-9C8E-9873C63911CD}" type="pres">
      <dgm:prSet presAssocID="{1C0831A7-9E47-479A-AADC-9CF791FF01A8}" presName="childNode1" presStyleLbl="bgAcc1" presStyleIdx="4" presStyleCnt="6">
        <dgm:presLayoutVars>
          <dgm:bulletEnabled val="1"/>
        </dgm:presLayoutVars>
      </dgm:prSet>
      <dgm:spPr/>
    </dgm:pt>
    <dgm:pt modelId="{AD4E09C2-A1FC-4108-AA85-D21B3141A224}" type="pres">
      <dgm:prSet presAssocID="{1C0831A7-9E47-479A-AADC-9CF791FF01A8}" presName="childNode1tx" presStyleLbl="bgAcc1" presStyleIdx="4" presStyleCnt="6">
        <dgm:presLayoutVars>
          <dgm:bulletEnabled val="1"/>
        </dgm:presLayoutVars>
      </dgm:prSet>
      <dgm:spPr/>
    </dgm:pt>
    <dgm:pt modelId="{F875B3A1-B266-4630-A961-964641906AEB}" type="pres">
      <dgm:prSet presAssocID="{1C0831A7-9E47-479A-AADC-9CF791FF01A8}" presName="parentNode1" presStyleLbl="node1" presStyleIdx="4" presStyleCnt="6">
        <dgm:presLayoutVars>
          <dgm:chMax val="1"/>
          <dgm:bulletEnabled val="1"/>
        </dgm:presLayoutVars>
      </dgm:prSet>
      <dgm:spPr/>
    </dgm:pt>
    <dgm:pt modelId="{D35B16D3-84F4-402F-8364-B148F7C2A887}" type="pres">
      <dgm:prSet presAssocID="{1C0831A7-9E47-479A-AADC-9CF791FF01A8}" presName="connSite1" presStyleCnt="0"/>
      <dgm:spPr/>
    </dgm:pt>
    <dgm:pt modelId="{A574B09E-20F4-44F0-9F3E-1C21DFB0A90C}" type="pres">
      <dgm:prSet presAssocID="{2BF3E2C5-8630-488F-B8A4-E200CC73432F}" presName="Name9" presStyleLbl="sibTrans2D1" presStyleIdx="4" presStyleCnt="5"/>
      <dgm:spPr/>
    </dgm:pt>
    <dgm:pt modelId="{D770CED8-DDE5-462B-8A8B-7AC10105985A}" type="pres">
      <dgm:prSet presAssocID="{3EFF4567-CBBD-4754-A15D-34CBAC9F921C}" presName="composite2" presStyleCnt="0"/>
      <dgm:spPr/>
    </dgm:pt>
    <dgm:pt modelId="{F0CE21DF-A1EF-457A-BBFD-AEB07A50A34A}" type="pres">
      <dgm:prSet presAssocID="{3EFF4567-CBBD-4754-A15D-34CBAC9F921C}" presName="dummyNode2" presStyleLbl="node1" presStyleIdx="4" presStyleCnt="6"/>
      <dgm:spPr/>
    </dgm:pt>
    <dgm:pt modelId="{8117308F-08EB-4142-AE3F-A45C3A3478D2}" type="pres">
      <dgm:prSet presAssocID="{3EFF4567-CBBD-4754-A15D-34CBAC9F921C}" presName="childNode2" presStyleLbl="bgAcc1" presStyleIdx="5" presStyleCnt="6" custLinFactNeighborX="-7659" custLinFactNeighborY="856">
        <dgm:presLayoutVars>
          <dgm:bulletEnabled val="1"/>
        </dgm:presLayoutVars>
      </dgm:prSet>
      <dgm:spPr/>
    </dgm:pt>
    <dgm:pt modelId="{F61BCE69-5F3D-4818-AC0E-CBA8BB150E97}" type="pres">
      <dgm:prSet presAssocID="{3EFF4567-CBBD-4754-A15D-34CBAC9F921C}" presName="childNode2tx" presStyleLbl="bgAcc1" presStyleIdx="5" presStyleCnt="6">
        <dgm:presLayoutVars>
          <dgm:bulletEnabled val="1"/>
        </dgm:presLayoutVars>
      </dgm:prSet>
      <dgm:spPr/>
    </dgm:pt>
    <dgm:pt modelId="{F1649815-3F86-4630-A451-E73731B7B082}" type="pres">
      <dgm:prSet presAssocID="{3EFF4567-CBBD-4754-A15D-34CBAC9F921C}" presName="parentNode2" presStyleLbl="node1" presStyleIdx="5" presStyleCnt="6" custLinFactNeighborX="-8616" custLinFactNeighborY="1998">
        <dgm:presLayoutVars>
          <dgm:chMax val="0"/>
          <dgm:bulletEnabled val="1"/>
        </dgm:presLayoutVars>
      </dgm:prSet>
      <dgm:spPr/>
    </dgm:pt>
    <dgm:pt modelId="{BA767427-A6D7-4B10-A76C-CAE0B4283195}" type="pres">
      <dgm:prSet presAssocID="{3EFF4567-CBBD-4754-A15D-34CBAC9F921C}" presName="connSite2" presStyleCnt="0"/>
      <dgm:spPr/>
    </dgm:pt>
  </dgm:ptLst>
  <dgm:cxnLst>
    <dgm:cxn modelId="{B9401E05-AA03-4C2C-8F7D-FAC5ECFEA676}" type="presOf" srcId="{EC5FD75C-A0FF-4B1C-917C-DDF65DBF37B9}" destId="{F8D00213-932C-4482-9C8E-9873C63911CD}" srcOrd="0" destOrd="1" presId="urn:microsoft.com/office/officeart/2005/8/layout/hProcess4"/>
    <dgm:cxn modelId="{8E038205-B48D-464F-9C4A-58C28457758F}" srcId="{3ACCA674-9FE7-4921-B70C-C29B15292E98}" destId="{2121A17F-09AA-4E39-97AF-B7FEB41DB6F2}" srcOrd="2" destOrd="0" parTransId="{34092E77-CA32-4FE1-A71E-C47A6163821D}" sibTransId="{3B48130F-4A28-4D08-9EBA-A4F1F91953C4}"/>
    <dgm:cxn modelId="{59CCF808-A261-49DC-B40E-27ED0F474218}" type="presOf" srcId="{7CF398A2-C7BD-435E-B54B-12E6F4C3C86B}" destId="{3F4F76C6-F099-4356-A548-08A33BD9FC82}" srcOrd="0" destOrd="0" presId="urn:microsoft.com/office/officeart/2005/8/layout/hProcess4"/>
    <dgm:cxn modelId="{1D981C14-B30E-4897-A7F9-BCA433D2E199}" srcId="{697B0ED8-45AB-415B-89F3-3CA70A42E666}" destId="{65D1BF06-3265-4758-9CBA-5D04DF1254A5}" srcOrd="1" destOrd="0" parTransId="{6A0C6888-65DD-4CE2-A758-0CD1EA2161C7}" sibTransId="{A2CD9276-A992-47E5-A95C-8C690F376146}"/>
    <dgm:cxn modelId="{58FA4E17-2027-4095-AF39-FB6C9264B9DE}" srcId="{2121A17F-09AA-4E39-97AF-B7FEB41DB6F2}" destId="{9012B1A5-C130-4362-AEB2-D2A46EB42714}" srcOrd="0" destOrd="0" parTransId="{B8DCFB8C-B2FA-4A30-966F-4E9BEA73EA60}" sibTransId="{B561B083-1EB2-40C2-95EC-8F2DA35DB26E}"/>
    <dgm:cxn modelId="{2FB2C51C-A58C-4520-ADF8-CC0AACAEC603}" type="presOf" srcId="{780830DE-AAF9-4F3E-85F0-99350341E09A}" destId="{37A1F607-4AB5-4FCE-A97E-F56106CA673E}" srcOrd="0" destOrd="1" presId="urn:microsoft.com/office/officeart/2005/8/layout/hProcess4"/>
    <dgm:cxn modelId="{2086CE20-5AAE-4843-82B2-63332133869A}" srcId="{1C0831A7-9E47-479A-AADC-9CF791FF01A8}" destId="{A5205DC7-A805-4384-AAC6-30EE81B7703E}" srcOrd="0" destOrd="0" parTransId="{47D7D61D-2DAE-4D16-967B-7F746504092D}" sibTransId="{877583B9-C7A6-4673-B43A-7B9739E4288C}"/>
    <dgm:cxn modelId="{A07A9A29-2D54-49CD-B2F3-9CE2CF91CCCF}" type="presOf" srcId="{65D1BF06-3265-4758-9CBA-5D04DF1254A5}" destId="{682E1AD4-7DB7-4D53-88D8-43C21EA5C047}" srcOrd="1" destOrd="1" presId="urn:microsoft.com/office/officeart/2005/8/layout/hProcess4"/>
    <dgm:cxn modelId="{3492892C-E38D-460B-8226-9EDBB6BFD2BC}" type="presOf" srcId="{780830DE-AAF9-4F3E-85F0-99350341E09A}" destId="{EB8BE861-9D4E-4FCC-827D-4AB8E9615C29}" srcOrd="1" destOrd="1" presId="urn:microsoft.com/office/officeart/2005/8/layout/hProcess4"/>
    <dgm:cxn modelId="{B4FA4B2E-9760-45A9-B1B3-51DA8B2B9495}" type="presOf" srcId="{EC5FD75C-A0FF-4B1C-917C-DDF65DBF37B9}" destId="{AD4E09C2-A1FC-4108-AA85-D21B3141A224}" srcOrd="1" destOrd="1" presId="urn:microsoft.com/office/officeart/2005/8/layout/hProcess4"/>
    <dgm:cxn modelId="{7B72ED2F-FBCB-4CBB-BA6B-372D7232A30B}" type="presOf" srcId="{32AFC164-EF16-4A94-8035-E085D0686268}" destId="{37A1F607-4AB5-4FCE-A97E-F56106CA673E}" srcOrd="0" destOrd="0" presId="urn:microsoft.com/office/officeart/2005/8/layout/hProcess4"/>
    <dgm:cxn modelId="{91563D30-91C4-4CB1-9AED-74D1F755AAE2}" type="presOf" srcId="{F2CD239A-0ED9-4873-9C0C-CE619DC3946E}" destId="{102F8C5E-C9B9-4A31-BCF3-D179320D7C02}" srcOrd="1" destOrd="1" presId="urn:microsoft.com/office/officeart/2005/8/layout/hProcess4"/>
    <dgm:cxn modelId="{CB295631-D8A6-43DA-9213-649CB7ED14FD}" type="presOf" srcId="{DE3A8FC2-5A0D-4711-8DB0-3B8545F7B67F}" destId="{F61BCE69-5F3D-4818-AC0E-CBA8BB150E97}" srcOrd="1" destOrd="0" presId="urn:microsoft.com/office/officeart/2005/8/layout/hProcess4"/>
    <dgm:cxn modelId="{492A915F-4AEF-44F8-877D-00826718C52C}" srcId="{3ACCA674-9FE7-4921-B70C-C29B15292E98}" destId="{1C0831A7-9E47-479A-AADC-9CF791FF01A8}" srcOrd="4" destOrd="0" parTransId="{96CE96ED-163A-4843-B0D9-1532FEC6D0C8}" sibTransId="{2BF3E2C5-8630-488F-B8A4-E200CC73432F}"/>
    <dgm:cxn modelId="{F089BA70-47D8-4680-BD5E-1EC4B8408D68}" type="presOf" srcId="{164E9DB6-4F24-4EC5-8470-72B825FF59F5}" destId="{FB082D9C-32D2-44D5-8FDA-66E9F40D8978}" srcOrd="0" destOrd="0" presId="urn:microsoft.com/office/officeart/2005/8/layout/hProcess4"/>
    <dgm:cxn modelId="{7ED5A372-AB25-43AA-974C-342713D90BF8}" srcId="{7CF398A2-C7BD-435E-B54B-12E6F4C3C86B}" destId="{780830DE-AAF9-4F3E-85F0-99350341E09A}" srcOrd="1" destOrd="0" parTransId="{6BC54027-47DE-402A-9825-AED91353D292}" sibTransId="{5AF5E4BD-15CB-4864-98B4-E21C959D4C7F}"/>
    <dgm:cxn modelId="{29D80873-58A4-459D-B916-24ED7F1093FF}" type="presOf" srcId="{3ACCA674-9FE7-4921-B70C-C29B15292E98}" destId="{D2077426-74AC-4735-AFD9-804F97CAD838}" srcOrd="0" destOrd="0" presId="urn:microsoft.com/office/officeart/2005/8/layout/hProcess4"/>
    <dgm:cxn modelId="{AE40E153-C91B-4129-AC3A-7F3B04C6E265}" srcId="{3ACCA674-9FE7-4921-B70C-C29B15292E98}" destId="{7CF398A2-C7BD-435E-B54B-12E6F4C3C86B}" srcOrd="3" destOrd="0" parTransId="{770E39DC-650C-4F8C-B98D-44ABDE4F9334}" sibTransId="{164E9DB6-4F24-4EC5-8470-72B825FF59F5}"/>
    <dgm:cxn modelId="{AB8D3779-253F-4253-9C0E-B49AD16F307A}" type="presOf" srcId="{A453E8E4-229C-4403-A5E3-B339ED5D5E99}" destId="{5586CEB0-609D-41EB-A5B6-33F0305A3EF3}" srcOrd="1" destOrd="0" presId="urn:microsoft.com/office/officeart/2005/8/layout/hProcess4"/>
    <dgm:cxn modelId="{88285C59-6947-4C8D-963F-26824CB9C985}" type="presOf" srcId="{3B48130F-4A28-4D08-9EBA-A4F1F91953C4}" destId="{59445418-9056-450B-91E6-2CC8756C3797}" srcOrd="0" destOrd="0" presId="urn:microsoft.com/office/officeart/2005/8/layout/hProcess4"/>
    <dgm:cxn modelId="{19E29D59-BFEE-4C27-9B78-913C47165B1C}" type="presOf" srcId="{697B0ED8-45AB-415B-89F3-3CA70A42E666}" destId="{C6E7B039-768D-4832-BFFB-D6620EB17041}" srcOrd="0" destOrd="0" presId="urn:microsoft.com/office/officeart/2005/8/layout/hProcess4"/>
    <dgm:cxn modelId="{92249E79-3F02-4019-B85F-931725D6890D}" type="presOf" srcId="{1C0831A7-9E47-479A-AADC-9CF791FF01A8}" destId="{F875B3A1-B266-4630-A961-964641906AEB}" srcOrd="0" destOrd="0" presId="urn:microsoft.com/office/officeart/2005/8/layout/hProcess4"/>
    <dgm:cxn modelId="{C49F675A-4C2F-4149-AA87-B8D818F97278}" srcId="{7CF398A2-C7BD-435E-B54B-12E6F4C3C86B}" destId="{32AFC164-EF16-4A94-8035-E085D0686268}" srcOrd="0" destOrd="0" parTransId="{69D3C77D-9DE5-46B9-961B-1FE6860C2695}" sibTransId="{B6169332-D114-471B-82D3-3E5D3E9A4B04}"/>
    <dgm:cxn modelId="{8891C47F-7A0E-467B-91CD-B6EF6CB8B426}" type="presOf" srcId="{DE3A8FC2-5A0D-4711-8DB0-3B8545F7B67F}" destId="{8117308F-08EB-4142-AE3F-A45C3A3478D2}" srcOrd="0" destOrd="0" presId="urn:microsoft.com/office/officeart/2005/8/layout/hProcess4"/>
    <dgm:cxn modelId="{849A0A83-0D10-4021-AE6A-135F1210DED6}" srcId="{2121A17F-09AA-4E39-97AF-B7FEB41DB6F2}" destId="{F2CD239A-0ED9-4873-9C0C-CE619DC3946E}" srcOrd="1" destOrd="0" parTransId="{5609C2F9-461E-44C9-817B-6CB8BB1B6C11}" sibTransId="{B3DE44A1-9403-4356-8BFD-4E88BAA81555}"/>
    <dgm:cxn modelId="{58D9CC84-E461-491E-96B2-80F18EA9F6CA}" type="presOf" srcId="{B1AAAC4F-9E16-4D24-A1E8-9B78E597DEB0}" destId="{D0EA1243-41A3-47E1-A331-B95D823E21EC}" srcOrd="0" destOrd="0" presId="urn:microsoft.com/office/officeart/2005/8/layout/hProcess4"/>
    <dgm:cxn modelId="{BA471785-60D0-4D86-98F2-2F566A5EC15E}" type="presOf" srcId="{59FEC280-E666-4C8B-84A6-47D3AC1FE74F}" destId="{59687359-E267-4630-BC9B-74E40576CE18}" srcOrd="0" destOrd="0" presId="urn:microsoft.com/office/officeart/2005/8/layout/hProcess4"/>
    <dgm:cxn modelId="{BA2E1589-EC28-45A5-B10B-F774A68D70DF}" srcId="{1C0831A7-9E47-479A-AADC-9CF791FF01A8}" destId="{EC5FD75C-A0FF-4B1C-917C-DDF65DBF37B9}" srcOrd="1" destOrd="0" parTransId="{C769913C-3244-41AD-86EE-4FC6C14D01A1}" sibTransId="{DE3220DC-AAA7-4411-BBED-90BC0FDC3EFC}"/>
    <dgm:cxn modelId="{1F72C490-F07D-4D68-A5F7-331949933100}" type="presOf" srcId="{65D1BF06-3265-4758-9CBA-5D04DF1254A5}" destId="{8C898FE1-E12B-44C8-9957-D27D103736F8}" srcOrd="0" destOrd="1" presId="urn:microsoft.com/office/officeart/2005/8/layout/hProcess4"/>
    <dgm:cxn modelId="{556E0791-C3B0-41CD-9D30-3013EE98CE97}" type="presOf" srcId="{F2CD239A-0ED9-4873-9C0C-CE619DC3946E}" destId="{01790947-0857-42F1-BF87-910A2E51A0BE}" srcOrd="0" destOrd="1" presId="urn:microsoft.com/office/officeart/2005/8/layout/hProcess4"/>
    <dgm:cxn modelId="{5FA94892-BC21-4AAC-A255-E387EF26AE42}" type="presOf" srcId="{3EFF4567-CBBD-4754-A15D-34CBAC9F921C}" destId="{F1649815-3F86-4630-A451-E73731B7B082}" srcOrd="0" destOrd="0" presId="urn:microsoft.com/office/officeart/2005/8/layout/hProcess4"/>
    <dgm:cxn modelId="{52EB8998-E2A0-46AD-B6BE-0D690DD15942}" type="presOf" srcId="{A453E8E4-229C-4403-A5E3-B339ED5D5E99}" destId="{63B29AB0-8AD7-4A8C-A9D8-31BD7ACDBB23}" srcOrd="0" destOrd="0" presId="urn:microsoft.com/office/officeart/2005/8/layout/hProcess4"/>
    <dgm:cxn modelId="{10CC649D-4A92-462E-9CDE-B6CFEBD7B21F}" srcId="{3ACCA674-9FE7-4921-B70C-C29B15292E98}" destId="{3EFF4567-CBBD-4754-A15D-34CBAC9F921C}" srcOrd="5" destOrd="0" parTransId="{0F08A74A-E706-4143-9A77-54E3A9D29105}" sibTransId="{91BAF5AD-8D47-4A8C-997E-E39FD9F175A1}"/>
    <dgm:cxn modelId="{AF98E6A1-F728-45A1-91D5-BC0E8A549252}" type="presOf" srcId="{32AFC164-EF16-4A94-8035-E085D0686268}" destId="{EB8BE861-9D4E-4FCC-827D-4AB8E9615C29}" srcOrd="1" destOrd="0" presId="urn:microsoft.com/office/officeart/2005/8/layout/hProcess4"/>
    <dgm:cxn modelId="{C968FAA3-2A19-44B8-828B-959422CFD669}" type="presOf" srcId="{3BE73F7E-77DD-4FB8-9123-D25AA4E26C6B}" destId="{084A4DAA-AD7B-4AA9-B5A6-81C4668A1621}" srcOrd="0" destOrd="0" presId="urn:microsoft.com/office/officeart/2005/8/layout/hProcess4"/>
    <dgm:cxn modelId="{F78E9AAF-B4B9-470E-AFFC-95CB46E7F2BB}" type="presOf" srcId="{A5205DC7-A805-4384-AAC6-30EE81B7703E}" destId="{F8D00213-932C-4482-9C8E-9873C63911CD}" srcOrd="0" destOrd="0" presId="urn:microsoft.com/office/officeart/2005/8/layout/hProcess4"/>
    <dgm:cxn modelId="{69D2ABBA-53F9-4F59-9B77-0ECB9D2D72E3}" type="presOf" srcId="{F1534BA0-DAF2-49C9-8661-2670BF0F1030}" destId="{682E1AD4-7DB7-4D53-88D8-43C21EA5C047}" srcOrd="1" destOrd="0" presId="urn:microsoft.com/office/officeart/2005/8/layout/hProcess4"/>
    <dgm:cxn modelId="{E0D00CBB-10E9-4622-B94B-9FF716488035}" type="presOf" srcId="{F1534BA0-DAF2-49C9-8661-2670BF0F1030}" destId="{8C898FE1-E12B-44C8-9957-D27D103736F8}" srcOrd="0" destOrd="0" presId="urn:microsoft.com/office/officeart/2005/8/layout/hProcess4"/>
    <dgm:cxn modelId="{D1EA0EC2-9822-46B6-8D6D-7E2C123B5B34}" srcId="{697B0ED8-45AB-415B-89F3-3CA70A42E666}" destId="{F1534BA0-DAF2-49C9-8661-2670BF0F1030}" srcOrd="0" destOrd="0" parTransId="{0DFF3950-0405-42ED-B599-2A4C830C0528}" sibTransId="{27659141-BD37-4DED-8AFD-A0ADF272C97B}"/>
    <dgm:cxn modelId="{C72031C7-7E88-494D-9AD7-340588BC09E9}" srcId="{3ACCA674-9FE7-4921-B70C-C29B15292E98}" destId="{59FEC280-E666-4C8B-84A6-47D3AC1FE74F}" srcOrd="0" destOrd="0" parTransId="{80E37825-60E9-45DE-889A-8062B18DBFF6}" sibTransId="{B1AAAC4F-9E16-4D24-A1E8-9B78E597DEB0}"/>
    <dgm:cxn modelId="{BA0FD2CA-B435-404A-9A90-7C57BC6EEC15}" srcId="{3ACCA674-9FE7-4921-B70C-C29B15292E98}" destId="{697B0ED8-45AB-415B-89F3-3CA70A42E666}" srcOrd="1" destOrd="0" parTransId="{23C8AB4A-8C0F-493B-BFD9-ED9CD5573C09}" sibTransId="{3BE73F7E-77DD-4FB8-9123-D25AA4E26C6B}"/>
    <dgm:cxn modelId="{E2CB86D2-6ED3-414E-8738-E821D179F455}" type="presOf" srcId="{9012B1A5-C130-4362-AEB2-D2A46EB42714}" destId="{01790947-0857-42F1-BF87-910A2E51A0BE}" srcOrd="0" destOrd="0" presId="urn:microsoft.com/office/officeart/2005/8/layout/hProcess4"/>
    <dgm:cxn modelId="{B95EBAD3-DEBC-4BD7-99FB-3E6AB10FE60F}" type="presOf" srcId="{2BF3E2C5-8630-488F-B8A4-E200CC73432F}" destId="{A574B09E-20F4-44F0-9F3E-1C21DFB0A90C}" srcOrd="0" destOrd="0" presId="urn:microsoft.com/office/officeart/2005/8/layout/hProcess4"/>
    <dgm:cxn modelId="{EAA62CDC-0B32-446D-A41B-129C7908546E}" type="presOf" srcId="{9012B1A5-C130-4362-AEB2-D2A46EB42714}" destId="{102F8C5E-C9B9-4A31-BCF3-D179320D7C02}" srcOrd="1" destOrd="0" presId="urn:microsoft.com/office/officeart/2005/8/layout/hProcess4"/>
    <dgm:cxn modelId="{E829F0DD-1C89-4CDB-8D91-C1DF3AA8F249}" srcId="{59FEC280-E666-4C8B-84A6-47D3AC1FE74F}" destId="{A453E8E4-229C-4403-A5E3-B339ED5D5E99}" srcOrd="0" destOrd="0" parTransId="{B12C73EA-903C-4F01-983E-6BCC9F0750AE}" sibTransId="{7393CCE1-CBD3-4C5E-9BC6-8731FE00B3EB}"/>
    <dgm:cxn modelId="{1682FEDD-A62B-458A-B808-0D098CD3F60A}" type="presOf" srcId="{A5205DC7-A805-4384-AAC6-30EE81B7703E}" destId="{AD4E09C2-A1FC-4108-AA85-D21B3141A224}" srcOrd="1" destOrd="0" presId="urn:microsoft.com/office/officeart/2005/8/layout/hProcess4"/>
    <dgm:cxn modelId="{A3F0C6E8-6108-4FCF-828F-A3256BA23C93}" type="presOf" srcId="{2121A17F-09AA-4E39-97AF-B7FEB41DB6F2}" destId="{941670D8-1936-4221-B3F6-70DA50FEE532}" srcOrd="0" destOrd="0" presId="urn:microsoft.com/office/officeart/2005/8/layout/hProcess4"/>
    <dgm:cxn modelId="{5272B0F6-3032-4097-A6E6-CFBF76091AF5}" srcId="{3EFF4567-CBBD-4754-A15D-34CBAC9F921C}" destId="{DE3A8FC2-5A0D-4711-8DB0-3B8545F7B67F}" srcOrd="0" destOrd="0" parTransId="{F70521A9-901A-4378-8112-AB8FE78CE1A4}" sibTransId="{97746C02-18BA-4720-B116-68C87A91DD40}"/>
    <dgm:cxn modelId="{CD7B2FD5-BD40-4F39-8DB5-E9E824EA962F}" type="presParOf" srcId="{D2077426-74AC-4735-AFD9-804F97CAD838}" destId="{6FEB795A-CA98-4EFB-A50B-091E78F53A8C}" srcOrd="0" destOrd="0" presId="urn:microsoft.com/office/officeart/2005/8/layout/hProcess4"/>
    <dgm:cxn modelId="{5FB3E822-9A0F-4F27-9F09-3B041B3F36A5}" type="presParOf" srcId="{D2077426-74AC-4735-AFD9-804F97CAD838}" destId="{8AD2AC65-F4B0-482E-A818-EE5CB668CEC3}" srcOrd="1" destOrd="0" presId="urn:microsoft.com/office/officeart/2005/8/layout/hProcess4"/>
    <dgm:cxn modelId="{57DA5AF3-FAE7-4F76-B738-33C5B63F25F3}" type="presParOf" srcId="{D2077426-74AC-4735-AFD9-804F97CAD838}" destId="{87B78E39-15C6-40B7-B02B-096A2087595A}" srcOrd="2" destOrd="0" presId="urn:microsoft.com/office/officeart/2005/8/layout/hProcess4"/>
    <dgm:cxn modelId="{0315A21C-B818-4DD0-8143-163B935C3C31}" type="presParOf" srcId="{87B78E39-15C6-40B7-B02B-096A2087595A}" destId="{B573481A-D912-4345-8AC0-89CE51892FD6}" srcOrd="0" destOrd="0" presId="urn:microsoft.com/office/officeart/2005/8/layout/hProcess4"/>
    <dgm:cxn modelId="{EC35E8AA-87BD-4EB0-8B31-533C4DA62BD0}" type="presParOf" srcId="{B573481A-D912-4345-8AC0-89CE51892FD6}" destId="{05C95E92-6BEC-43C2-9D4B-460838B1166A}" srcOrd="0" destOrd="0" presId="urn:microsoft.com/office/officeart/2005/8/layout/hProcess4"/>
    <dgm:cxn modelId="{49A42DEA-91B4-445D-9199-C5F75B40A70D}" type="presParOf" srcId="{B573481A-D912-4345-8AC0-89CE51892FD6}" destId="{63B29AB0-8AD7-4A8C-A9D8-31BD7ACDBB23}" srcOrd="1" destOrd="0" presId="urn:microsoft.com/office/officeart/2005/8/layout/hProcess4"/>
    <dgm:cxn modelId="{6BCC03B1-EE52-4AC1-8B90-E767A4B62449}" type="presParOf" srcId="{B573481A-D912-4345-8AC0-89CE51892FD6}" destId="{5586CEB0-609D-41EB-A5B6-33F0305A3EF3}" srcOrd="2" destOrd="0" presId="urn:microsoft.com/office/officeart/2005/8/layout/hProcess4"/>
    <dgm:cxn modelId="{19FB55AD-E408-47A8-8AC7-386DC564AB1A}" type="presParOf" srcId="{B573481A-D912-4345-8AC0-89CE51892FD6}" destId="{59687359-E267-4630-BC9B-74E40576CE18}" srcOrd="3" destOrd="0" presId="urn:microsoft.com/office/officeart/2005/8/layout/hProcess4"/>
    <dgm:cxn modelId="{A3D64153-451E-4229-A256-1E527C94BA87}" type="presParOf" srcId="{B573481A-D912-4345-8AC0-89CE51892FD6}" destId="{1926A791-9D7F-457B-AB77-A73629FADDF2}" srcOrd="4" destOrd="0" presId="urn:microsoft.com/office/officeart/2005/8/layout/hProcess4"/>
    <dgm:cxn modelId="{DA8FD067-E326-454E-87D2-57ADC44DEB91}" type="presParOf" srcId="{87B78E39-15C6-40B7-B02B-096A2087595A}" destId="{D0EA1243-41A3-47E1-A331-B95D823E21EC}" srcOrd="1" destOrd="0" presId="urn:microsoft.com/office/officeart/2005/8/layout/hProcess4"/>
    <dgm:cxn modelId="{6C59CD2F-769A-4CC6-8172-1147D9523CEC}" type="presParOf" srcId="{87B78E39-15C6-40B7-B02B-096A2087595A}" destId="{4A31F052-86F5-48C8-AF27-F5E2D0DEFEBB}" srcOrd="2" destOrd="0" presId="urn:microsoft.com/office/officeart/2005/8/layout/hProcess4"/>
    <dgm:cxn modelId="{F9BD0CD3-8A54-4953-863A-B635C78825F4}" type="presParOf" srcId="{4A31F052-86F5-48C8-AF27-F5E2D0DEFEBB}" destId="{2E518A4F-9DCE-4939-82AE-DD946326CE33}" srcOrd="0" destOrd="0" presId="urn:microsoft.com/office/officeart/2005/8/layout/hProcess4"/>
    <dgm:cxn modelId="{F3A11558-73AD-4572-B4B8-B1727DF006EB}" type="presParOf" srcId="{4A31F052-86F5-48C8-AF27-F5E2D0DEFEBB}" destId="{8C898FE1-E12B-44C8-9957-D27D103736F8}" srcOrd="1" destOrd="0" presId="urn:microsoft.com/office/officeart/2005/8/layout/hProcess4"/>
    <dgm:cxn modelId="{0B76F26A-F7F5-48A8-9360-88C380A7345E}" type="presParOf" srcId="{4A31F052-86F5-48C8-AF27-F5E2D0DEFEBB}" destId="{682E1AD4-7DB7-4D53-88D8-43C21EA5C047}" srcOrd="2" destOrd="0" presId="urn:microsoft.com/office/officeart/2005/8/layout/hProcess4"/>
    <dgm:cxn modelId="{9F7C328B-F454-4873-A4B6-5EA5415C598D}" type="presParOf" srcId="{4A31F052-86F5-48C8-AF27-F5E2D0DEFEBB}" destId="{C6E7B039-768D-4832-BFFB-D6620EB17041}" srcOrd="3" destOrd="0" presId="urn:microsoft.com/office/officeart/2005/8/layout/hProcess4"/>
    <dgm:cxn modelId="{2B084ED5-5B4E-456F-B493-36E79DE5A8F1}" type="presParOf" srcId="{4A31F052-86F5-48C8-AF27-F5E2D0DEFEBB}" destId="{FDF12344-51AE-493A-AE88-0EA3E7EE5F6D}" srcOrd="4" destOrd="0" presId="urn:microsoft.com/office/officeart/2005/8/layout/hProcess4"/>
    <dgm:cxn modelId="{965FF97A-8FC6-435D-98BE-0F3D74A9A864}" type="presParOf" srcId="{87B78E39-15C6-40B7-B02B-096A2087595A}" destId="{084A4DAA-AD7B-4AA9-B5A6-81C4668A1621}" srcOrd="3" destOrd="0" presId="urn:microsoft.com/office/officeart/2005/8/layout/hProcess4"/>
    <dgm:cxn modelId="{DA3FF5DC-F456-45D5-AE68-B429C18E1A26}" type="presParOf" srcId="{87B78E39-15C6-40B7-B02B-096A2087595A}" destId="{8169D313-B226-429E-9DEF-C4BA881F9156}" srcOrd="4" destOrd="0" presId="urn:microsoft.com/office/officeart/2005/8/layout/hProcess4"/>
    <dgm:cxn modelId="{A24C7C7C-3753-431F-A891-4471ACA74739}" type="presParOf" srcId="{8169D313-B226-429E-9DEF-C4BA881F9156}" destId="{DD88FCB1-0260-4EB0-ACB0-88E65CC3BED8}" srcOrd="0" destOrd="0" presId="urn:microsoft.com/office/officeart/2005/8/layout/hProcess4"/>
    <dgm:cxn modelId="{D073E35B-296F-48C9-80A8-E7610083E4F8}" type="presParOf" srcId="{8169D313-B226-429E-9DEF-C4BA881F9156}" destId="{01790947-0857-42F1-BF87-910A2E51A0BE}" srcOrd="1" destOrd="0" presId="urn:microsoft.com/office/officeart/2005/8/layout/hProcess4"/>
    <dgm:cxn modelId="{58878ED5-BB25-445D-9C8C-088EB0244E68}" type="presParOf" srcId="{8169D313-B226-429E-9DEF-C4BA881F9156}" destId="{102F8C5E-C9B9-4A31-BCF3-D179320D7C02}" srcOrd="2" destOrd="0" presId="urn:microsoft.com/office/officeart/2005/8/layout/hProcess4"/>
    <dgm:cxn modelId="{4D65C917-F30D-47D1-9590-8939763F8BEB}" type="presParOf" srcId="{8169D313-B226-429E-9DEF-C4BA881F9156}" destId="{941670D8-1936-4221-B3F6-70DA50FEE532}" srcOrd="3" destOrd="0" presId="urn:microsoft.com/office/officeart/2005/8/layout/hProcess4"/>
    <dgm:cxn modelId="{A58E014F-C942-46E9-B673-E05CA4A3D0F2}" type="presParOf" srcId="{8169D313-B226-429E-9DEF-C4BA881F9156}" destId="{5673F940-7D04-4651-838C-5FBDB690F06B}" srcOrd="4" destOrd="0" presId="urn:microsoft.com/office/officeart/2005/8/layout/hProcess4"/>
    <dgm:cxn modelId="{562B5A82-50D4-45AE-890B-CB53DB7B596F}" type="presParOf" srcId="{87B78E39-15C6-40B7-B02B-096A2087595A}" destId="{59445418-9056-450B-91E6-2CC8756C3797}" srcOrd="5" destOrd="0" presId="urn:microsoft.com/office/officeart/2005/8/layout/hProcess4"/>
    <dgm:cxn modelId="{1687070A-0076-45CD-A517-86D4E78F7583}" type="presParOf" srcId="{87B78E39-15C6-40B7-B02B-096A2087595A}" destId="{C299F99E-CA97-4BA4-B519-BA06446B05AD}" srcOrd="6" destOrd="0" presId="urn:microsoft.com/office/officeart/2005/8/layout/hProcess4"/>
    <dgm:cxn modelId="{F215317C-822E-4F8F-911A-DD545C15088F}" type="presParOf" srcId="{C299F99E-CA97-4BA4-B519-BA06446B05AD}" destId="{B0266A0E-8429-49EB-BFF8-B31D8508E8DF}" srcOrd="0" destOrd="0" presId="urn:microsoft.com/office/officeart/2005/8/layout/hProcess4"/>
    <dgm:cxn modelId="{97E58D84-7D01-4564-80ED-1955EF731F6C}" type="presParOf" srcId="{C299F99E-CA97-4BA4-B519-BA06446B05AD}" destId="{37A1F607-4AB5-4FCE-A97E-F56106CA673E}" srcOrd="1" destOrd="0" presId="urn:microsoft.com/office/officeart/2005/8/layout/hProcess4"/>
    <dgm:cxn modelId="{578E26F6-A552-482E-84BF-F7F20AED48E6}" type="presParOf" srcId="{C299F99E-CA97-4BA4-B519-BA06446B05AD}" destId="{EB8BE861-9D4E-4FCC-827D-4AB8E9615C29}" srcOrd="2" destOrd="0" presId="urn:microsoft.com/office/officeart/2005/8/layout/hProcess4"/>
    <dgm:cxn modelId="{43612EBE-449F-4B94-981E-248AFDAA595C}" type="presParOf" srcId="{C299F99E-CA97-4BA4-B519-BA06446B05AD}" destId="{3F4F76C6-F099-4356-A548-08A33BD9FC82}" srcOrd="3" destOrd="0" presId="urn:microsoft.com/office/officeart/2005/8/layout/hProcess4"/>
    <dgm:cxn modelId="{37ABA8FE-A17B-49D2-95E6-5C80BC79BDEE}" type="presParOf" srcId="{C299F99E-CA97-4BA4-B519-BA06446B05AD}" destId="{88512A1D-BA51-448A-9BC5-D80C5352D7B9}" srcOrd="4" destOrd="0" presId="urn:microsoft.com/office/officeart/2005/8/layout/hProcess4"/>
    <dgm:cxn modelId="{D2AC9339-AE0C-4A62-9860-EB27DE1C761E}" type="presParOf" srcId="{87B78E39-15C6-40B7-B02B-096A2087595A}" destId="{FB082D9C-32D2-44D5-8FDA-66E9F40D8978}" srcOrd="7" destOrd="0" presId="urn:microsoft.com/office/officeart/2005/8/layout/hProcess4"/>
    <dgm:cxn modelId="{30C6747C-27A5-4056-874A-DFCA9E25D88C}" type="presParOf" srcId="{87B78E39-15C6-40B7-B02B-096A2087595A}" destId="{231A4536-07C1-4772-978E-98A2C49E3543}" srcOrd="8" destOrd="0" presId="urn:microsoft.com/office/officeart/2005/8/layout/hProcess4"/>
    <dgm:cxn modelId="{AD903A56-47F5-4E7A-BD6A-A076B6641426}" type="presParOf" srcId="{231A4536-07C1-4772-978E-98A2C49E3543}" destId="{9372742D-1322-4373-8C05-52C1ECB1AD4A}" srcOrd="0" destOrd="0" presId="urn:microsoft.com/office/officeart/2005/8/layout/hProcess4"/>
    <dgm:cxn modelId="{EB631F58-8B80-4752-AAC2-1065E121088B}" type="presParOf" srcId="{231A4536-07C1-4772-978E-98A2C49E3543}" destId="{F8D00213-932C-4482-9C8E-9873C63911CD}" srcOrd="1" destOrd="0" presId="urn:microsoft.com/office/officeart/2005/8/layout/hProcess4"/>
    <dgm:cxn modelId="{BC79F735-78F7-49F7-84D7-F61D368AFF8B}" type="presParOf" srcId="{231A4536-07C1-4772-978E-98A2C49E3543}" destId="{AD4E09C2-A1FC-4108-AA85-D21B3141A224}" srcOrd="2" destOrd="0" presId="urn:microsoft.com/office/officeart/2005/8/layout/hProcess4"/>
    <dgm:cxn modelId="{CB1D0ED6-D53D-4815-88E9-F4F6D7298579}" type="presParOf" srcId="{231A4536-07C1-4772-978E-98A2C49E3543}" destId="{F875B3A1-B266-4630-A961-964641906AEB}" srcOrd="3" destOrd="0" presId="urn:microsoft.com/office/officeart/2005/8/layout/hProcess4"/>
    <dgm:cxn modelId="{AE897881-6594-408B-9EDC-52EDAB7D9A1C}" type="presParOf" srcId="{231A4536-07C1-4772-978E-98A2C49E3543}" destId="{D35B16D3-84F4-402F-8364-B148F7C2A887}" srcOrd="4" destOrd="0" presId="urn:microsoft.com/office/officeart/2005/8/layout/hProcess4"/>
    <dgm:cxn modelId="{BF411EF6-1F63-419D-A8AE-BBBE385993C7}" type="presParOf" srcId="{87B78E39-15C6-40B7-B02B-096A2087595A}" destId="{A574B09E-20F4-44F0-9F3E-1C21DFB0A90C}" srcOrd="9" destOrd="0" presId="urn:microsoft.com/office/officeart/2005/8/layout/hProcess4"/>
    <dgm:cxn modelId="{1A84B1E4-CC7E-4AE2-A836-62E7349072DF}" type="presParOf" srcId="{87B78E39-15C6-40B7-B02B-096A2087595A}" destId="{D770CED8-DDE5-462B-8A8B-7AC10105985A}" srcOrd="10" destOrd="0" presId="urn:microsoft.com/office/officeart/2005/8/layout/hProcess4"/>
    <dgm:cxn modelId="{E375E066-BA60-442C-82B2-79C0545B14A4}" type="presParOf" srcId="{D770CED8-DDE5-462B-8A8B-7AC10105985A}" destId="{F0CE21DF-A1EF-457A-BBFD-AEB07A50A34A}" srcOrd="0" destOrd="0" presId="urn:microsoft.com/office/officeart/2005/8/layout/hProcess4"/>
    <dgm:cxn modelId="{4523F994-08F2-4A94-8ABE-983680D2E55C}" type="presParOf" srcId="{D770CED8-DDE5-462B-8A8B-7AC10105985A}" destId="{8117308F-08EB-4142-AE3F-A45C3A3478D2}" srcOrd="1" destOrd="0" presId="urn:microsoft.com/office/officeart/2005/8/layout/hProcess4"/>
    <dgm:cxn modelId="{EB0F405E-053F-48CC-83CE-BEA3957236D5}" type="presParOf" srcId="{D770CED8-DDE5-462B-8A8B-7AC10105985A}" destId="{F61BCE69-5F3D-4818-AC0E-CBA8BB150E97}" srcOrd="2" destOrd="0" presId="urn:microsoft.com/office/officeart/2005/8/layout/hProcess4"/>
    <dgm:cxn modelId="{C9138857-3FA5-49E9-9723-E54E2B3C2471}" type="presParOf" srcId="{D770CED8-DDE5-462B-8A8B-7AC10105985A}" destId="{F1649815-3F86-4630-A451-E73731B7B082}" srcOrd="3" destOrd="0" presId="urn:microsoft.com/office/officeart/2005/8/layout/hProcess4"/>
    <dgm:cxn modelId="{A1232AA0-BF4B-445D-968D-1DE9ED0761D8}" type="presParOf" srcId="{D770CED8-DDE5-462B-8A8B-7AC10105985A}" destId="{BA767427-A6D7-4B10-A76C-CAE0B4283195}"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7F4F184-00EC-48DE-9073-EFD1B56996B2}" type="doc">
      <dgm:prSet loTypeId="urn:microsoft.com/office/officeart/2008/layout/VerticalCurvedList" loCatId="list" qsTypeId="urn:microsoft.com/office/officeart/2005/8/quickstyle/simple1" qsCatId="simple" csTypeId="urn:microsoft.com/office/officeart/2005/8/colors/accent1_3" csCatId="accent1" phldr="1"/>
      <dgm:spPr/>
      <dgm:t>
        <a:bodyPr/>
        <a:lstStyle/>
        <a:p>
          <a:endParaRPr lang="pt-BR"/>
        </a:p>
      </dgm:t>
    </dgm:pt>
    <dgm:pt modelId="{B918BDB5-83AB-4E44-9C29-4806AC2F0836}">
      <dgm:prSet phldrT="[Texto]" custT="1"/>
      <dgm:spPr/>
      <dgm:t>
        <a:bodyPr/>
        <a:lstStyle/>
        <a:p>
          <a:r>
            <a:rPr lang="pt-BR" sz="1400" b="1"/>
            <a:t>HARMONIZAÇÃO INTERNACIONAL</a:t>
          </a:r>
          <a:endParaRPr lang="pt-BR" sz="1400" b="1" dirty="0"/>
        </a:p>
      </dgm:t>
    </dgm:pt>
    <dgm:pt modelId="{C4A95403-A7BE-4198-90EC-A5C350F38513}" type="parTrans" cxnId="{1F38B97D-5931-422D-8BC2-A696DD2734C1}">
      <dgm:prSet/>
      <dgm:spPr/>
      <dgm:t>
        <a:bodyPr/>
        <a:lstStyle/>
        <a:p>
          <a:endParaRPr lang="pt-BR" sz="1400" b="1" dirty="0"/>
        </a:p>
      </dgm:t>
    </dgm:pt>
    <dgm:pt modelId="{22DBE699-4967-40C6-A299-BC3AAD5E856E}" type="sibTrans" cxnId="{1F38B97D-5931-422D-8BC2-A696DD2734C1}">
      <dgm:prSet/>
      <dgm:spPr/>
      <dgm:t>
        <a:bodyPr/>
        <a:lstStyle/>
        <a:p>
          <a:endParaRPr lang="pt-BR" sz="1400" b="1" dirty="0"/>
        </a:p>
      </dgm:t>
    </dgm:pt>
    <dgm:pt modelId="{E26070BC-F2F8-49F6-89B1-6FA5FC694BC4}">
      <dgm:prSet phldrT="[Texto]" custT="1"/>
      <dgm:spPr/>
      <dgm:t>
        <a:bodyPr/>
        <a:lstStyle/>
        <a:p>
          <a:r>
            <a:rPr lang="pt-BR" sz="1400" b="1"/>
            <a:t>EFICIÊNCIA PROCESSUAL – PROCEDIMENTO CENTRALIZADO PARA AVALIAÇÃO DE DIFAS</a:t>
          </a:r>
          <a:endParaRPr lang="pt-BR" sz="1400" b="1" dirty="0"/>
        </a:p>
      </dgm:t>
    </dgm:pt>
    <dgm:pt modelId="{537E7D9A-7CBF-4068-B692-7A6023311B54}" type="parTrans" cxnId="{D0432980-A604-4CCA-8A35-E68C0B0AE099}">
      <dgm:prSet/>
      <dgm:spPr/>
      <dgm:t>
        <a:bodyPr/>
        <a:lstStyle/>
        <a:p>
          <a:endParaRPr lang="pt-BR" sz="1400" b="1" dirty="0"/>
        </a:p>
      </dgm:t>
    </dgm:pt>
    <dgm:pt modelId="{30A2C956-6E82-441F-AC6F-4159B50647A4}" type="sibTrans" cxnId="{D0432980-A604-4CCA-8A35-E68C0B0AE099}">
      <dgm:prSet/>
      <dgm:spPr/>
      <dgm:t>
        <a:bodyPr/>
        <a:lstStyle/>
        <a:p>
          <a:endParaRPr lang="pt-BR" sz="1400" b="1" dirty="0"/>
        </a:p>
      </dgm:t>
    </dgm:pt>
    <dgm:pt modelId="{54581772-CCF5-420F-B9A7-A849AF55245A}">
      <dgm:prSet phldrT="[Texto]" custT="1"/>
      <dgm:spPr/>
      <dgm:t>
        <a:bodyPr/>
        <a:lstStyle/>
        <a:p>
          <a:r>
            <a:rPr lang="pt-BR" sz="1400" b="1"/>
            <a:t>ISONOMIA E SIMPLIFICAÇÃO DA REGULAÇÃO DE IFAS NO BRASIL</a:t>
          </a:r>
          <a:endParaRPr lang="pt-BR" sz="1400" b="1" dirty="0"/>
        </a:p>
      </dgm:t>
    </dgm:pt>
    <dgm:pt modelId="{B6CA1BC0-8721-4B02-90A2-FA729DE8EF83}" type="parTrans" cxnId="{5828821B-812A-4BBB-9A1D-C75A01651D80}">
      <dgm:prSet/>
      <dgm:spPr/>
      <dgm:t>
        <a:bodyPr/>
        <a:lstStyle/>
        <a:p>
          <a:endParaRPr lang="pt-BR" sz="1400" b="1" dirty="0"/>
        </a:p>
      </dgm:t>
    </dgm:pt>
    <dgm:pt modelId="{59406FCE-CECF-4EEA-9802-6C67DBA3A1C0}" type="sibTrans" cxnId="{5828821B-812A-4BBB-9A1D-C75A01651D80}">
      <dgm:prSet/>
      <dgm:spPr/>
      <dgm:t>
        <a:bodyPr/>
        <a:lstStyle/>
        <a:p>
          <a:endParaRPr lang="pt-BR" sz="1400" b="1" dirty="0"/>
        </a:p>
      </dgm:t>
    </dgm:pt>
    <dgm:pt modelId="{9E848913-1481-4456-AEBF-39FC379A1E79}">
      <dgm:prSet phldrT="[Texto]" custT="1"/>
      <dgm:spPr/>
      <dgm:t>
        <a:bodyPr/>
        <a:lstStyle/>
        <a:p>
          <a:r>
            <a:rPr lang="pt-BR" sz="1400" b="1"/>
            <a:t>AUMENTAR A QUALIDADE DE IFAS FORNECIDOS AO MERCADO BRASILEIRO</a:t>
          </a:r>
          <a:endParaRPr lang="pt-BR" sz="1400" b="1" dirty="0"/>
        </a:p>
      </dgm:t>
    </dgm:pt>
    <dgm:pt modelId="{29B462CF-D4E4-41C3-9E2E-F771394061E2}" type="parTrans" cxnId="{FFB17BB7-DFA3-4FF1-82CE-7E1607D1050C}">
      <dgm:prSet/>
      <dgm:spPr/>
      <dgm:t>
        <a:bodyPr/>
        <a:lstStyle/>
        <a:p>
          <a:endParaRPr lang="pt-BR" sz="1400" b="1" dirty="0"/>
        </a:p>
      </dgm:t>
    </dgm:pt>
    <dgm:pt modelId="{36C30DDF-8B82-4203-97AE-13A0F99F3476}" type="sibTrans" cxnId="{FFB17BB7-DFA3-4FF1-82CE-7E1607D1050C}">
      <dgm:prSet/>
      <dgm:spPr/>
      <dgm:t>
        <a:bodyPr/>
        <a:lstStyle/>
        <a:p>
          <a:endParaRPr lang="pt-BR" sz="1400" b="1" dirty="0"/>
        </a:p>
      </dgm:t>
    </dgm:pt>
    <dgm:pt modelId="{0088722C-CFB1-44C5-B6CF-6D07D65BA0D0}" type="pres">
      <dgm:prSet presAssocID="{87F4F184-00EC-48DE-9073-EFD1B56996B2}" presName="Name0" presStyleCnt="0">
        <dgm:presLayoutVars>
          <dgm:chMax val="7"/>
          <dgm:chPref val="7"/>
          <dgm:dir/>
        </dgm:presLayoutVars>
      </dgm:prSet>
      <dgm:spPr/>
    </dgm:pt>
    <dgm:pt modelId="{5A7098D2-3FD3-4751-AEDD-A87927F523AA}" type="pres">
      <dgm:prSet presAssocID="{87F4F184-00EC-48DE-9073-EFD1B56996B2}" presName="Name1" presStyleCnt="0"/>
      <dgm:spPr/>
    </dgm:pt>
    <dgm:pt modelId="{BC0AE70D-0E5B-493A-A48E-3570B8EC6304}" type="pres">
      <dgm:prSet presAssocID="{87F4F184-00EC-48DE-9073-EFD1B56996B2}" presName="cycle" presStyleCnt="0"/>
      <dgm:spPr/>
    </dgm:pt>
    <dgm:pt modelId="{343706F6-B2D1-4C0A-A216-B7C2F9780840}" type="pres">
      <dgm:prSet presAssocID="{87F4F184-00EC-48DE-9073-EFD1B56996B2}" presName="srcNode" presStyleLbl="node1" presStyleIdx="0" presStyleCnt="4"/>
      <dgm:spPr/>
    </dgm:pt>
    <dgm:pt modelId="{23CB194F-F76F-433C-A86A-C4413BD71307}" type="pres">
      <dgm:prSet presAssocID="{87F4F184-00EC-48DE-9073-EFD1B56996B2}" presName="conn" presStyleLbl="parChTrans1D2" presStyleIdx="0" presStyleCnt="1"/>
      <dgm:spPr/>
    </dgm:pt>
    <dgm:pt modelId="{2713C081-7450-4896-9458-1BCD8DA25120}" type="pres">
      <dgm:prSet presAssocID="{87F4F184-00EC-48DE-9073-EFD1B56996B2}" presName="extraNode" presStyleLbl="node1" presStyleIdx="0" presStyleCnt="4"/>
      <dgm:spPr/>
    </dgm:pt>
    <dgm:pt modelId="{59D6B339-7743-4124-B323-D8E511A25A01}" type="pres">
      <dgm:prSet presAssocID="{87F4F184-00EC-48DE-9073-EFD1B56996B2}" presName="dstNode" presStyleLbl="node1" presStyleIdx="0" presStyleCnt="4"/>
      <dgm:spPr/>
    </dgm:pt>
    <dgm:pt modelId="{24E39B47-1AC6-4158-B5C1-EE7192267870}" type="pres">
      <dgm:prSet presAssocID="{B918BDB5-83AB-4E44-9C29-4806AC2F0836}" presName="text_1" presStyleLbl="node1" presStyleIdx="0" presStyleCnt="4">
        <dgm:presLayoutVars>
          <dgm:bulletEnabled val="1"/>
        </dgm:presLayoutVars>
      </dgm:prSet>
      <dgm:spPr/>
    </dgm:pt>
    <dgm:pt modelId="{381CA8DB-005A-42CB-AA42-D882B0591A24}" type="pres">
      <dgm:prSet presAssocID="{B918BDB5-83AB-4E44-9C29-4806AC2F0836}" presName="accent_1" presStyleCnt="0"/>
      <dgm:spPr/>
    </dgm:pt>
    <dgm:pt modelId="{F21FFFD1-2D6F-4FA8-874B-26E80A46C43E}" type="pres">
      <dgm:prSet presAssocID="{B918BDB5-83AB-4E44-9C29-4806AC2F0836}" presName="accentRepeatNode" presStyleLbl="solidFgAcc1" presStyleIdx="0" presStyleCnt="4"/>
      <dgm:spPr/>
    </dgm:pt>
    <dgm:pt modelId="{869D125E-DE4D-47EF-BEDD-3186A131C48B}" type="pres">
      <dgm:prSet presAssocID="{E26070BC-F2F8-49F6-89B1-6FA5FC694BC4}" presName="text_2" presStyleLbl="node1" presStyleIdx="1" presStyleCnt="4">
        <dgm:presLayoutVars>
          <dgm:bulletEnabled val="1"/>
        </dgm:presLayoutVars>
      </dgm:prSet>
      <dgm:spPr/>
    </dgm:pt>
    <dgm:pt modelId="{5E274D83-BD54-4756-A501-B80E3969394A}" type="pres">
      <dgm:prSet presAssocID="{E26070BC-F2F8-49F6-89B1-6FA5FC694BC4}" presName="accent_2" presStyleCnt="0"/>
      <dgm:spPr/>
    </dgm:pt>
    <dgm:pt modelId="{A8953CBD-67E9-41C9-94FD-09A70F17AE53}" type="pres">
      <dgm:prSet presAssocID="{E26070BC-F2F8-49F6-89B1-6FA5FC694BC4}" presName="accentRepeatNode" presStyleLbl="solidFgAcc1" presStyleIdx="1" presStyleCnt="4"/>
      <dgm:spPr/>
    </dgm:pt>
    <dgm:pt modelId="{5186A625-C6B1-4550-8EC3-B8EE3021D25A}" type="pres">
      <dgm:prSet presAssocID="{54581772-CCF5-420F-B9A7-A849AF55245A}" presName="text_3" presStyleLbl="node1" presStyleIdx="2" presStyleCnt="4">
        <dgm:presLayoutVars>
          <dgm:bulletEnabled val="1"/>
        </dgm:presLayoutVars>
      </dgm:prSet>
      <dgm:spPr/>
    </dgm:pt>
    <dgm:pt modelId="{49702A02-28FC-4D8C-B119-838488EA0F3D}" type="pres">
      <dgm:prSet presAssocID="{54581772-CCF5-420F-B9A7-A849AF55245A}" presName="accent_3" presStyleCnt="0"/>
      <dgm:spPr/>
    </dgm:pt>
    <dgm:pt modelId="{72A36E33-F801-4C75-AB4E-0E3E2153BE8F}" type="pres">
      <dgm:prSet presAssocID="{54581772-CCF5-420F-B9A7-A849AF55245A}" presName="accentRepeatNode" presStyleLbl="solidFgAcc1" presStyleIdx="2" presStyleCnt="4"/>
      <dgm:spPr/>
    </dgm:pt>
    <dgm:pt modelId="{C5C7F5EE-3F90-47EC-AD38-2F6674A03D16}" type="pres">
      <dgm:prSet presAssocID="{9E848913-1481-4456-AEBF-39FC379A1E79}" presName="text_4" presStyleLbl="node1" presStyleIdx="3" presStyleCnt="4">
        <dgm:presLayoutVars>
          <dgm:bulletEnabled val="1"/>
        </dgm:presLayoutVars>
      </dgm:prSet>
      <dgm:spPr/>
    </dgm:pt>
    <dgm:pt modelId="{3E081970-3DED-4C0C-BA7C-514C6B4A5230}" type="pres">
      <dgm:prSet presAssocID="{9E848913-1481-4456-AEBF-39FC379A1E79}" presName="accent_4" presStyleCnt="0"/>
      <dgm:spPr/>
    </dgm:pt>
    <dgm:pt modelId="{799AD5F6-8D9A-4A45-80F3-AF4548488BA4}" type="pres">
      <dgm:prSet presAssocID="{9E848913-1481-4456-AEBF-39FC379A1E79}" presName="accentRepeatNode" presStyleLbl="solidFgAcc1" presStyleIdx="3" presStyleCnt="4"/>
      <dgm:spPr/>
    </dgm:pt>
  </dgm:ptLst>
  <dgm:cxnLst>
    <dgm:cxn modelId="{A511C519-7F7D-4ACB-BB10-2AB279BF4E96}" type="presOf" srcId="{9E848913-1481-4456-AEBF-39FC379A1E79}" destId="{C5C7F5EE-3F90-47EC-AD38-2F6674A03D16}" srcOrd="0" destOrd="0" presId="urn:microsoft.com/office/officeart/2008/layout/VerticalCurvedList"/>
    <dgm:cxn modelId="{5828821B-812A-4BBB-9A1D-C75A01651D80}" srcId="{87F4F184-00EC-48DE-9073-EFD1B56996B2}" destId="{54581772-CCF5-420F-B9A7-A849AF55245A}" srcOrd="2" destOrd="0" parTransId="{B6CA1BC0-8721-4B02-90A2-FA729DE8EF83}" sibTransId="{59406FCE-CECF-4EEA-9802-6C67DBA3A1C0}"/>
    <dgm:cxn modelId="{0D0F5C1C-C61A-492D-BDAD-35C7B15B380D}" type="presOf" srcId="{87F4F184-00EC-48DE-9073-EFD1B56996B2}" destId="{0088722C-CFB1-44C5-B6CF-6D07D65BA0D0}" srcOrd="0" destOrd="0" presId="urn:microsoft.com/office/officeart/2008/layout/VerticalCurvedList"/>
    <dgm:cxn modelId="{E82D1268-9A77-46F4-A405-D4E870CCEE3C}" type="presOf" srcId="{22DBE699-4967-40C6-A299-BC3AAD5E856E}" destId="{23CB194F-F76F-433C-A86A-C4413BD71307}" srcOrd="0" destOrd="0" presId="urn:microsoft.com/office/officeart/2008/layout/VerticalCurvedList"/>
    <dgm:cxn modelId="{C3D3A178-0C7E-439C-90B2-E8AAEE917DED}" type="presOf" srcId="{E26070BC-F2F8-49F6-89B1-6FA5FC694BC4}" destId="{869D125E-DE4D-47EF-BEDD-3186A131C48B}" srcOrd="0" destOrd="0" presId="urn:microsoft.com/office/officeart/2008/layout/VerticalCurvedList"/>
    <dgm:cxn modelId="{890FFE58-CA21-47D9-BC6F-9ABB1C88D9C5}" type="presOf" srcId="{54581772-CCF5-420F-B9A7-A849AF55245A}" destId="{5186A625-C6B1-4550-8EC3-B8EE3021D25A}" srcOrd="0" destOrd="0" presId="urn:microsoft.com/office/officeart/2008/layout/VerticalCurvedList"/>
    <dgm:cxn modelId="{1F38B97D-5931-422D-8BC2-A696DD2734C1}" srcId="{87F4F184-00EC-48DE-9073-EFD1B56996B2}" destId="{B918BDB5-83AB-4E44-9C29-4806AC2F0836}" srcOrd="0" destOrd="0" parTransId="{C4A95403-A7BE-4198-90EC-A5C350F38513}" sibTransId="{22DBE699-4967-40C6-A299-BC3AAD5E856E}"/>
    <dgm:cxn modelId="{D0432980-A604-4CCA-8A35-E68C0B0AE099}" srcId="{87F4F184-00EC-48DE-9073-EFD1B56996B2}" destId="{E26070BC-F2F8-49F6-89B1-6FA5FC694BC4}" srcOrd="1" destOrd="0" parTransId="{537E7D9A-7CBF-4068-B692-7A6023311B54}" sibTransId="{30A2C956-6E82-441F-AC6F-4159B50647A4}"/>
    <dgm:cxn modelId="{7BEECA80-2A52-4BC0-83CC-CF5C6BC64B4D}" type="presOf" srcId="{B918BDB5-83AB-4E44-9C29-4806AC2F0836}" destId="{24E39B47-1AC6-4158-B5C1-EE7192267870}" srcOrd="0" destOrd="0" presId="urn:microsoft.com/office/officeart/2008/layout/VerticalCurvedList"/>
    <dgm:cxn modelId="{FFB17BB7-DFA3-4FF1-82CE-7E1607D1050C}" srcId="{87F4F184-00EC-48DE-9073-EFD1B56996B2}" destId="{9E848913-1481-4456-AEBF-39FC379A1E79}" srcOrd="3" destOrd="0" parTransId="{29B462CF-D4E4-41C3-9E2E-F771394061E2}" sibTransId="{36C30DDF-8B82-4203-97AE-13A0F99F3476}"/>
    <dgm:cxn modelId="{168ACEFB-555B-44AE-ABDF-821F3C2C08D3}" type="presParOf" srcId="{0088722C-CFB1-44C5-B6CF-6D07D65BA0D0}" destId="{5A7098D2-3FD3-4751-AEDD-A87927F523AA}" srcOrd="0" destOrd="0" presId="urn:microsoft.com/office/officeart/2008/layout/VerticalCurvedList"/>
    <dgm:cxn modelId="{0759860E-FECB-4694-BE5C-A22352039319}" type="presParOf" srcId="{5A7098D2-3FD3-4751-AEDD-A87927F523AA}" destId="{BC0AE70D-0E5B-493A-A48E-3570B8EC6304}" srcOrd="0" destOrd="0" presId="urn:microsoft.com/office/officeart/2008/layout/VerticalCurvedList"/>
    <dgm:cxn modelId="{D1EBB1F0-3B50-456C-BFEB-9089C7FD8383}" type="presParOf" srcId="{BC0AE70D-0E5B-493A-A48E-3570B8EC6304}" destId="{343706F6-B2D1-4C0A-A216-B7C2F9780840}" srcOrd="0" destOrd="0" presId="urn:microsoft.com/office/officeart/2008/layout/VerticalCurvedList"/>
    <dgm:cxn modelId="{551F63CF-19F8-4A7B-ABA1-FE693C30B4CD}" type="presParOf" srcId="{BC0AE70D-0E5B-493A-A48E-3570B8EC6304}" destId="{23CB194F-F76F-433C-A86A-C4413BD71307}" srcOrd="1" destOrd="0" presId="urn:microsoft.com/office/officeart/2008/layout/VerticalCurvedList"/>
    <dgm:cxn modelId="{870F2F9C-6B40-4561-930F-7DB8EA0638E9}" type="presParOf" srcId="{BC0AE70D-0E5B-493A-A48E-3570B8EC6304}" destId="{2713C081-7450-4896-9458-1BCD8DA25120}" srcOrd="2" destOrd="0" presId="urn:microsoft.com/office/officeart/2008/layout/VerticalCurvedList"/>
    <dgm:cxn modelId="{80429812-8DB9-44A0-BF86-F29C07844C45}" type="presParOf" srcId="{BC0AE70D-0E5B-493A-A48E-3570B8EC6304}" destId="{59D6B339-7743-4124-B323-D8E511A25A01}" srcOrd="3" destOrd="0" presId="urn:microsoft.com/office/officeart/2008/layout/VerticalCurvedList"/>
    <dgm:cxn modelId="{57C75B36-8A76-45FD-BF8A-2C5BC56C7876}" type="presParOf" srcId="{5A7098D2-3FD3-4751-AEDD-A87927F523AA}" destId="{24E39B47-1AC6-4158-B5C1-EE7192267870}" srcOrd="1" destOrd="0" presId="urn:microsoft.com/office/officeart/2008/layout/VerticalCurvedList"/>
    <dgm:cxn modelId="{E5F5A8DD-2F23-4030-AEE5-2D775643414F}" type="presParOf" srcId="{5A7098D2-3FD3-4751-AEDD-A87927F523AA}" destId="{381CA8DB-005A-42CB-AA42-D882B0591A24}" srcOrd="2" destOrd="0" presId="urn:microsoft.com/office/officeart/2008/layout/VerticalCurvedList"/>
    <dgm:cxn modelId="{F2C6980B-17CE-4CC5-9436-055A468D700E}" type="presParOf" srcId="{381CA8DB-005A-42CB-AA42-D882B0591A24}" destId="{F21FFFD1-2D6F-4FA8-874B-26E80A46C43E}" srcOrd="0" destOrd="0" presId="urn:microsoft.com/office/officeart/2008/layout/VerticalCurvedList"/>
    <dgm:cxn modelId="{7BE10C67-1561-4786-83F8-84449682A8D7}" type="presParOf" srcId="{5A7098D2-3FD3-4751-AEDD-A87927F523AA}" destId="{869D125E-DE4D-47EF-BEDD-3186A131C48B}" srcOrd="3" destOrd="0" presId="urn:microsoft.com/office/officeart/2008/layout/VerticalCurvedList"/>
    <dgm:cxn modelId="{48076F48-6312-41F7-91C5-7C9FD79DE6C6}" type="presParOf" srcId="{5A7098D2-3FD3-4751-AEDD-A87927F523AA}" destId="{5E274D83-BD54-4756-A501-B80E3969394A}" srcOrd="4" destOrd="0" presId="urn:microsoft.com/office/officeart/2008/layout/VerticalCurvedList"/>
    <dgm:cxn modelId="{9EED3740-FECA-4D55-8F79-5FA39602C02A}" type="presParOf" srcId="{5E274D83-BD54-4756-A501-B80E3969394A}" destId="{A8953CBD-67E9-41C9-94FD-09A70F17AE53}" srcOrd="0" destOrd="0" presId="urn:microsoft.com/office/officeart/2008/layout/VerticalCurvedList"/>
    <dgm:cxn modelId="{7FB21823-3582-41BE-9AB4-FCC1F0E5B5A6}" type="presParOf" srcId="{5A7098D2-3FD3-4751-AEDD-A87927F523AA}" destId="{5186A625-C6B1-4550-8EC3-B8EE3021D25A}" srcOrd="5" destOrd="0" presId="urn:microsoft.com/office/officeart/2008/layout/VerticalCurvedList"/>
    <dgm:cxn modelId="{4C7FBBE1-6F22-4AE8-B18A-93B9DCE58182}" type="presParOf" srcId="{5A7098D2-3FD3-4751-AEDD-A87927F523AA}" destId="{49702A02-28FC-4D8C-B119-838488EA0F3D}" srcOrd="6" destOrd="0" presId="urn:microsoft.com/office/officeart/2008/layout/VerticalCurvedList"/>
    <dgm:cxn modelId="{2A04FD92-DAEB-4E68-AB71-3FFE0A36FF1E}" type="presParOf" srcId="{49702A02-28FC-4D8C-B119-838488EA0F3D}" destId="{72A36E33-F801-4C75-AB4E-0E3E2153BE8F}" srcOrd="0" destOrd="0" presId="urn:microsoft.com/office/officeart/2008/layout/VerticalCurvedList"/>
    <dgm:cxn modelId="{03BC3AD5-A341-4FF1-9232-40AEF238C077}" type="presParOf" srcId="{5A7098D2-3FD3-4751-AEDD-A87927F523AA}" destId="{C5C7F5EE-3F90-47EC-AD38-2F6674A03D16}" srcOrd="7" destOrd="0" presId="urn:microsoft.com/office/officeart/2008/layout/VerticalCurvedList"/>
    <dgm:cxn modelId="{202EB150-DC3D-4CA2-B1AA-4A8D55D5E14A}" type="presParOf" srcId="{5A7098D2-3FD3-4751-AEDD-A87927F523AA}" destId="{3E081970-3DED-4C0C-BA7C-514C6B4A5230}" srcOrd="8" destOrd="0" presId="urn:microsoft.com/office/officeart/2008/layout/VerticalCurvedList"/>
    <dgm:cxn modelId="{63DAFEBA-72F5-47B8-A8CC-6645617C3D58}" type="presParOf" srcId="{3E081970-3DED-4C0C-BA7C-514C6B4A5230}" destId="{799AD5F6-8D9A-4A45-80F3-AF4548488BA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DBBEE87-07D6-4E5E-8635-FC6CD1EE5E07}" type="doc">
      <dgm:prSet loTypeId="urn:microsoft.com/office/officeart/2005/8/layout/hList1" loCatId="list" qsTypeId="urn:microsoft.com/office/officeart/2005/8/quickstyle/simple1" qsCatId="simple" csTypeId="urn:microsoft.com/office/officeart/2005/8/colors/accent1_3" csCatId="accent1" phldr="1"/>
      <dgm:spPr/>
      <dgm:t>
        <a:bodyPr/>
        <a:lstStyle/>
        <a:p>
          <a:endParaRPr lang="pt-BR"/>
        </a:p>
      </dgm:t>
    </dgm:pt>
    <dgm:pt modelId="{FBC1DB6F-54B5-4766-8CF4-ED69AB3D0605}">
      <dgm:prSet phldrT="[Texto]" custT="1"/>
      <dgm:spPr/>
      <dgm:t>
        <a:bodyPr/>
        <a:lstStyle/>
        <a:p>
          <a:r>
            <a:rPr lang="pt-BR" sz="2400" b="1" dirty="0">
              <a:effectLst>
                <a:outerShdw blurRad="38100" dist="38100" dir="2700000" algn="tl">
                  <a:srgbClr val="000000">
                    <a:alpha val="43137"/>
                  </a:srgbClr>
                </a:outerShdw>
              </a:effectLst>
            </a:rPr>
            <a:t>RDC 359/2020</a:t>
          </a:r>
        </a:p>
      </dgm:t>
    </dgm:pt>
    <dgm:pt modelId="{1923BBE9-B94E-4DA4-AB0B-7D6E830D64FD}" type="parTrans" cxnId="{D24C6FEA-DC1B-43D1-A4FF-755867953B1C}">
      <dgm:prSet/>
      <dgm:spPr/>
      <dgm:t>
        <a:bodyPr/>
        <a:lstStyle/>
        <a:p>
          <a:endParaRPr lang="pt-BR" sz="1000" b="0">
            <a:solidFill>
              <a:schemeClr val="tx1"/>
            </a:solidFill>
            <a:effectLst/>
          </a:endParaRPr>
        </a:p>
      </dgm:t>
    </dgm:pt>
    <dgm:pt modelId="{BABC9171-9BF6-4228-BEF4-08CB38C6C653}" type="sibTrans" cxnId="{D24C6FEA-DC1B-43D1-A4FF-755867953B1C}">
      <dgm:prSet/>
      <dgm:spPr/>
      <dgm:t>
        <a:bodyPr/>
        <a:lstStyle/>
        <a:p>
          <a:endParaRPr lang="pt-BR" sz="1000" b="0">
            <a:solidFill>
              <a:schemeClr val="tx1"/>
            </a:solidFill>
            <a:effectLst/>
          </a:endParaRPr>
        </a:p>
      </dgm:t>
    </dgm:pt>
    <dgm:pt modelId="{5179D5E7-1BC6-4C50-BAD9-4856FD0230F8}">
      <dgm:prSet phldrT="[Texto]" custT="1"/>
      <dgm:spPr/>
      <dgm:t>
        <a:bodyPr/>
        <a:lstStyle/>
        <a:p>
          <a:pPr algn="l"/>
          <a:r>
            <a:rPr lang="pt-BR" sz="1500" b="0" dirty="0">
              <a:effectLst/>
            </a:rPr>
            <a:t>Destinada aos detentores de DIFA</a:t>
          </a:r>
        </a:p>
      </dgm:t>
    </dgm:pt>
    <dgm:pt modelId="{2CA62877-99CF-43CB-96F8-FB690BE75517}" type="parTrans" cxnId="{74D563B3-BA9C-466E-82C2-0BE583F48C53}">
      <dgm:prSet/>
      <dgm:spPr/>
      <dgm:t>
        <a:bodyPr/>
        <a:lstStyle/>
        <a:p>
          <a:endParaRPr lang="pt-BR" sz="1000" b="0">
            <a:solidFill>
              <a:schemeClr val="tx1"/>
            </a:solidFill>
            <a:effectLst/>
          </a:endParaRPr>
        </a:p>
      </dgm:t>
    </dgm:pt>
    <dgm:pt modelId="{6DD69175-C9F1-4F49-8DFE-3CEB314EA5DB}" type="sibTrans" cxnId="{74D563B3-BA9C-466E-82C2-0BE583F48C53}">
      <dgm:prSet/>
      <dgm:spPr/>
      <dgm:t>
        <a:bodyPr/>
        <a:lstStyle/>
        <a:p>
          <a:endParaRPr lang="pt-BR" sz="1000" b="0">
            <a:solidFill>
              <a:schemeClr val="tx1"/>
            </a:solidFill>
            <a:effectLst/>
          </a:endParaRPr>
        </a:p>
      </dgm:t>
    </dgm:pt>
    <dgm:pt modelId="{E3621E7D-608F-461E-BED5-D344AEE737F9}">
      <dgm:prSet phldrT="[Texto]" custT="1"/>
      <dgm:spPr/>
      <dgm:t>
        <a:bodyPr/>
        <a:lstStyle/>
        <a:p>
          <a:r>
            <a:rPr lang="pt-BR" sz="2400" b="1" dirty="0">
              <a:effectLst>
                <a:outerShdw blurRad="38100" dist="38100" dir="2700000" algn="tl">
                  <a:srgbClr val="000000">
                    <a:alpha val="43137"/>
                  </a:srgbClr>
                </a:outerShdw>
              </a:effectLst>
            </a:rPr>
            <a:t>RDC 361/2020</a:t>
          </a:r>
        </a:p>
      </dgm:t>
    </dgm:pt>
    <dgm:pt modelId="{3F6AA140-16E1-4026-B4CA-4E1DFEE68C32}" type="parTrans" cxnId="{66EEDCD5-4BA8-4884-9BB0-E725FB17DA50}">
      <dgm:prSet/>
      <dgm:spPr/>
      <dgm:t>
        <a:bodyPr/>
        <a:lstStyle/>
        <a:p>
          <a:endParaRPr lang="pt-BR" sz="1000" b="0">
            <a:solidFill>
              <a:schemeClr val="tx1"/>
            </a:solidFill>
            <a:effectLst/>
          </a:endParaRPr>
        </a:p>
      </dgm:t>
    </dgm:pt>
    <dgm:pt modelId="{A3EB249A-1346-49B4-9D62-1D9D6311CB44}" type="sibTrans" cxnId="{66EEDCD5-4BA8-4884-9BB0-E725FB17DA50}">
      <dgm:prSet/>
      <dgm:spPr/>
      <dgm:t>
        <a:bodyPr/>
        <a:lstStyle/>
        <a:p>
          <a:endParaRPr lang="pt-BR" sz="1000" b="0">
            <a:solidFill>
              <a:schemeClr val="tx1"/>
            </a:solidFill>
            <a:effectLst/>
          </a:endParaRPr>
        </a:p>
      </dgm:t>
    </dgm:pt>
    <dgm:pt modelId="{EBC20EE3-5411-4523-B25F-A07B149BA9CF}">
      <dgm:prSet phldrT="[Texto]" custT="1"/>
      <dgm:spPr/>
      <dgm:t>
        <a:bodyPr/>
        <a:lstStyle/>
        <a:p>
          <a:pPr algn="l"/>
          <a:r>
            <a:rPr lang="pt-BR" sz="1600" b="0" dirty="0">
              <a:effectLst/>
            </a:rPr>
            <a:t>Destinada aos detentores de Registro de medicamento</a:t>
          </a:r>
        </a:p>
      </dgm:t>
    </dgm:pt>
    <dgm:pt modelId="{1F7AAB9A-41C8-48CA-AD1D-AA158A194C9E}" type="parTrans" cxnId="{56DBB758-6CFC-4882-96E4-C1F151239910}">
      <dgm:prSet/>
      <dgm:spPr/>
      <dgm:t>
        <a:bodyPr/>
        <a:lstStyle/>
        <a:p>
          <a:endParaRPr lang="pt-BR" sz="1000" b="0">
            <a:solidFill>
              <a:schemeClr val="tx1"/>
            </a:solidFill>
            <a:effectLst/>
          </a:endParaRPr>
        </a:p>
      </dgm:t>
    </dgm:pt>
    <dgm:pt modelId="{830A1206-C734-4CAC-81E8-9AB4D900B0EE}" type="sibTrans" cxnId="{56DBB758-6CFC-4882-96E4-C1F151239910}">
      <dgm:prSet/>
      <dgm:spPr/>
      <dgm:t>
        <a:bodyPr/>
        <a:lstStyle/>
        <a:p>
          <a:endParaRPr lang="pt-BR" sz="1000" b="0">
            <a:solidFill>
              <a:schemeClr val="tx1"/>
            </a:solidFill>
            <a:effectLst/>
          </a:endParaRPr>
        </a:p>
      </dgm:t>
    </dgm:pt>
    <dgm:pt modelId="{7DF8F010-DBCE-483E-89EB-26ADB0A9AFC9}">
      <dgm:prSet phldrT="[Texto]" custT="1"/>
      <dgm:spPr/>
      <dgm:t>
        <a:bodyPr/>
        <a:lstStyle/>
        <a:p>
          <a:pPr algn="l"/>
          <a:r>
            <a:rPr lang="pt-BR" sz="1600" b="0" dirty="0">
              <a:effectLst/>
            </a:rPr>
            <a:t>Alteração das </a:t>
          </a:r>
          <a:r>
            <a:rPr lang="pt-BR" sz="1600" b="0" dirty="0" err="1">
              <a:effectLst/>
            </a:rPr>
            <a:t>RDCs</a:t>
          </a:r>
          <a:r>
            <a:rPr lang="pt-BR" sz="1600" b="0" dirty="0">
              <a:effectLst/>
            </a:rPr>
            <a:t> vigentes para novos Registros e Pós Registros de Medicamentos</a:t>
          </a:r>
        </a:p>
      </dgm:t>
    </dgm:pt>
    <dgm:pt modelId="{1F258A40-4FAB-439E-86F5-117459F3D51B}" type="parTrans" cxnId="{F087E078-90D4-471D-9902-E52514E495E4}">
      <dgm:prSet/>
      <dgm:spPr/>
      <dgm:t>
        <a:bodyPr/>
        <a:lstStyle/>
        <a:p>
          <a:endParaRPr lang="pt-BR" sz="1000" b="0">
            <a:solidFill>
              <a:schemeClr val="tx1"/>
            </a:solidFill>
            <a:effectLst/>
          </a:endParaRPr>
        </a:p>
      </dgm:t>
    </dgm:pt>
    <dgm:pt modelId="{17125407-2EFB-4CEE-BAB1-ED99C67C2C77}" type="sibTrans" cxnId="{F087E078-90D4-471D-9902-E52514E495E4}">
      <dgm:prSet/>
      <dgm:spPr/>
      <dgm:t>
        <a:bodyPr/>
        <a:lstStyle/>
        <a:p>
          <a:endParaRPr lang="pt-BR" sz="1000" b="0">
            <a:solidFill>
              <a:schemeClr val="tx1"/>
            </a:solidFill>
            <a:effectLst/>
          </a:endParaRPr>
        </a:p>
      </dgm:t>
    </dgm:pt>
    <dgm:pt modelId="{3618CFCA-E82B-4D36-8CD5-F8794369660C}">
      <dgm:prSet phldrT="[Texto]" custT="1"/>
      <dgm:spPr/>
      <dgm:t>
        <a:bodyPr/>
        <a:lstStyle/>
        <a:p>
          <a:r>
            <a:rPr lang="pt-BR" sz="2400" b="1" dirty="0">
              <a:effectLst>
                <a:outerShdw blurRad="38100" dist="38100" dir="2700000" algn="tl">
                  <a:srgbClr val="000000">
                    <a:alpha val="43137"/>
                  </a:srgbClr>
                </a:outerShdw>
              </a:effectLst>
            </a:rPr>
            <a:t>RDC 672/2022</a:t>
          </a:r>
        </a:p>
      </dgm:t>
    </dgm:pt>
    <dgm:pt modelId="{626A7067-7E7A-457C-BD79-F4CD654C433D}" type="parTrans" cxnId="{3A099988-F01D-445A-A56B-2C2074FA38F2}">
      <dgm:prSet/>
      <dgm:spPr/>
      <dgm:t>
        <a:bodyPr/>
        <a:lstStyle/>
        <a:p>
          <a:endParaRPr lang="pt-BR" sz="1000" b="0">
            <a:solidFill>
              <a:schemeClr val="tx1"/>
            </a:solidFill>
            <a:effectLst/>
          </a:endParaRPr>
        </a:p>
      </dgm:t>
    </dgm:pt>
    <dgm:pt modelId="{F4E5B334-6F37-4B20-A9AD-E8AF94D9AAD7}" type="sibTrans" cxnId="{3A099988-F01D-445A-A56B-2C2074FA38F2}">
      <dgm:prSet/>
      <dgm:spPr/>
      <dgm:t>
        <a:bodyPr/>
        <a:lstStyle/>
        <a:p>
          <a:endParaRPr lang="pt-BR" sz="1000" b="0">
            <a:solidFill>
              <a:schemeClr val="tx1"/>
            </a:solidFill>
            <a:effectLst/>
          </a:endParaRPr>
        </a:p>
      </dgm:t>
    </dgm:pt>
    <dgm:pt modelId="{49D6C906-5595-4A58-8A91-9342D4CC1C25}">
      <dgm:prSet phldrT="[Texto]" custT="1"/>
      <dgm:spPr/>
      <dgm:t>
        <a:bodyPr/>
        <a:lstStyle/>
        <a:p>
          <a:pPr algn="l"/>
          <a:r>
            <a:rPr lang="pt-BR" sz="1500" b="0" dirty="0">
              <a:effectLst/>
            </a:rPr>
            <a:t>Destinada aos fabricantes de IFA internacionais</a:t>
          </a:r>
        </a:p>
      </dgm:t>
    </dgm:pt>
    <dgm:pt modelId="{64005A3E-812C-4B30-9D57-E474E022A81C}" type="parTrans" cxnId="{50CD313C-11CC-4E03-95AB-89E06E16A8E3}">
      <dgm:prSet/>
      <dgm:spPr/>
      <dgm:t>
        <a:bodyPr/>
        <a:lstStyle/>
        <a:p>
          <a:endParaRPr lang="pt-BR" sz="1000" b="0">
            <a:solidFill>
              <a:schemeClr val="tx1"/>
            </a:solidFill>
            <a:effectLst/>
          </a:endParaRPr>
        </a:p>
      </dgm:t>
    </dgm:pt>
    <dgm:pt modelId="{913A284A-55D7-4D64-BD20-6508D42D9BBC}" type="sibTrans" cxnId="{50CD313C-11CC-4E03-95AB-89E06E16A8E3}">
      <dgm:prSet/>
      <dgm:spPr/>
      <dgm:t>
        <a:bodyPr/>
        <a:lstStyle/>
        <a:p>
          <a:endParaRPr lang="pt-BR" sz="1000" b="0">
            <a:solidFill>
              <a:schemeClr val="tx1"/>
            </a:solidFill>
            <a:effectLst/>
          </a:endParaRPr>
        </a:p>
      </dgm:t>
    </dgm:pt>
    <dgm:pt modelId="{F08C75FF-3E8D-4DB9-B301-65BE9C3FADF9}">
      <dgm:prSet phldrT="[Texto]" custT="1"/>
      <dgm:spPr/>
      <dgm:t>
        <a:bodyPr/>
        <a:lstStyle/>
        <a:p>
          <a:pPr algn="l"/>
          <a:r>
            <a:rPr lang="pt-BR" sz="1500" b="0" dirty="0">
              <a:effectLst/>
            </a:rPr>
            <a:t>Submissão e Ciclo de Vida</a:t>
          </a:r>
        </a:p>
      </dgm:t>
    </dgm:pt>
    <dgm:pt modelId="{3E375D7E-8909-462D-A215-80771A7B0D2E}" type="parTrans" cxnId="{7F6DC8F8-A064-4510-A026-9305ADEE0546}">
      <dgm:prSet/>
      <dgm:spPr/>
      <dgm:t>
        <a:bodyPr/>
        <a:lstStyle/>
        <a:p>
          <a:endParaRPr lang="pt-BR" sz="1000" b="0">
            <a:solidFill>
              <a:schemeClr val="tx1"/>
            </a:solidFill>
            <a:effectLst/>
          </a:endParaRPr>
        </a:p>
      </dgm:t>
    </dgm:pt>
    <dgm:pt modelId="{78790BF9-CEF6-42A3-A3B6-C8B9C87BBF8D}" type="sibTrans" cxnId="{7F6DC8F8-A064-4510-A026-9305ADEE0546}">
      <dgm:prSet/>
      <dgm:spPr/>
      <dgm:t>
        <a:bodyPr/>
        <a:lstStyle/>
        <a:p>
          <a:endParaRPr lang="pt-BR" sz="1000" b="0">
            <a:solidFill>
              <a:schemeClr val="tx1"/>
            </a:solidFill>
            <a:effectLst/>
          </a:endParaRPr>
        </a:p>
      </dgm:t>
    </dgm:pt>
    <dgm:pt modelId="{D996B042-273C-460B-AB4E-9F953FC884C0}">
      <dgm:prSet phldrT="[Texto]" custT="1"/>
      <dgm:spPr/>
      <dgm:t>
        <a:bodyPr/>
        <a:lstStyle/>
        <a:p>
          <a:pPr algn="l"/>
          <a:r>
            <a:rPr lang="pt-BR" sz="1500" b="0" dirty="0">
              <a:effectLst/>
            </a:rPr>
            <a:t>Suspensão e Cancelamento</a:t>
          </a:r>
        </a:p>
      </dgm:t>
    </dgm:pt>
    <dgm:pt modelId="{CA659956-1F0D-43C7-854E-E762F9062C90}" type="parTrans" cxnId="{B9E0F821-34F0-42EB-9D72-19E06C1F5086}">
      <dgm:prSet/>
      <dgm:spPr/>
      <dgm:t>
        <a:bodyPr/>
        <a:lstStyle/>
        <a:p>
          <a:endParaRPr lang="pt-BR" sz="1000" b="0">
            <a:solidFill>
              <a:schemeClr val="tx1"/>
            </a:solidFill>
            <a:effectLst/>
          </a:endParaRPr>
        </a:p>
      </dgm:t>
    </dgm:pt>
    <dgm:pt modelId="{1A36CED3-F49B-4125-A5A3-0C9DFB8DD9E4}" type="sibTrans" cxnId="{B9E0F821-34F0-42EB-9D72-19E06C1F5086}">
      <dgm:prSet/>
      <dgm:spPr/>
      <dgm:t>
        <a:bodyPr/>
        <a:lstStyle/>
        <a:p>
          <a:endParaRPr lang="pt-BR" sz="1000" b="0">
            <a:solidFill>
              <a:schemeClr val="tx1"/>
            </a:solidFill>
            <a:effectLst/>
          </a:endParaRPr>
        </a:p>
      </dgm:t>
    </dgm:pt>
    <dgm:pt modelId="{CF7EA1CB-4DFD-4677-83AA-5D5BA65F6C99}">
      <dgm:prSet phldrT="[Texto]" custT="1"/>
      <dgm:spPr/>
      <dgm:t>
        <a:bodyPr/>
        <a:lstStyle/>
        <a:p>
          <a:pPr algn="l"/>
          <a:r>
            <a:rPr lang="pt-BR" sz="1500" b="0">
              <a:effectLst/>
            </a:rPr>
            <a:t>DIFA e CADIFA</a:t>
          </a:r>
          <a:endParaRPr lang="pt-BR" sz="1500" b="0" dirty="0">
            <a:effectLst/>
          </a:endParaRPr>
        </a:p>
      </dgm:t>
    </dgm:pt>
    <dgm:pt modelId="{C96BBF8B-E1FE-4822-9FA7-51DBBE483385}" type="parTrans" cxnId="{8891E8BD-689E-48CF-9083-A0139E576233}">
      <dgm:prSet/>
      <dgm:spPr/>
      <dgm:t>
        <a:bodyPr/>
        <a:lstStyle/>
        <a:p>
          <a:endParaRPr lang="pt-BR" sz="1000" b="0">
            <a:solidFill>
              <a:schemeClr val="tx1"/>
            </a:solidFill>
            <a:effectLst/>
          </a:endParaRPr>
        </a:p>
      </dgm:t>
    </dgm:pt>
    <dgm:pt modelId="{78AE8DEC-4664-4D3F-A91C-B1E9CB92BA90}" type="sibTrans" cxnId="{8891E8BD-689E-48CF-9083-A0139E576233}">
      <dgm:prSet/>
      <dgm:spPr/>
      <dgm:t>
        <a:bodyPr/>
        <a:lstStyle/>
        <a:p>
          <a:endParaRPr lang="pt-BR" sz="1000" b="0">
            <a:solidFill>
              <a:schemeClr val="tx1"/>
            </a:solidFill>
            <a:effectLst/>
          </a:endParaRPr>
        </a:p>
      </dgm:t>
    </dgm:pt>
    <dgm:pt modelId="{9B79A53E-FE56-48E9-B9DF-2DC24057089E}">
      <dgm:prSet phldrT="[Texto]" custT="1"/>
      <dgm:spPr/>
      <dgm:t>
        <a:bodyPr/>
        <a:lstStyle/>
        <a:p>
          <a:pPr algn="l"/>
          <a:r>
            <a:rPr lang="pt-BR" sz="1500" b="0" dirty="0">
              <a:effectLst/>
            </a:rPr>
            <a:t>Critérios para Certificação de BPF de IFA</a:t>
          </a:r>
        </a:p>
      </dgm:t>
    </dgm:pt>
    <dgm:pt modelId="{227A729C-274E-4BCC-83E3-8B871C984848}" type="parTrans" cxnId="{1676FB6C-C86C-4DBC-937B-A662CE6D7FB5}">
      <dgm:prSet/>
      <dgm:spPr/>
      <dgm:t>
        <a:bodyPr/>
        <a:lstStyle/>
        <a:p>
          <a:endParaRPr lang="pt-BR" sz="1000" b="0">
            <a:solidFill>
              <a:schemeClr val="tx1"/>
            </a:solidFill>
            <a:effectLst/>
          </a:endParaRPr>
        </a:p>
      </dgm:t>
    </dgm:pt>
    <dgm:pt modelId="{5AC1F9FF-35ED-4758-B2C7-6B5594B8C086}" type="sibTrans" cxnId="{1676FB6C-C86C-4DBC-937B-A662CE6D7FB5}">
      <dgm:prSet/>
      <dgm:spPr/>
      <dgm:t>
        <a:bodyPr/>
        <a:lstStyle/>
        <a:p>
          <a:endParaRPr lang="pt-BR" sz="1000" b="0">
            <a:solidFill>
              <a:schemeClr val="tx1"/>
            </a:solidFill>
            <a:effectLst/>
          </a:endParaRPr>
        </a:p>
      </dgm:t>
    </dgm:pt>
    <dgm:pt modelId="{632FF695-A230-448E-8244-A596F3B4A33E}">
      <dgm:prSet phldrT="[Texto]" custT="1"/>
      <dgm:spPr/>
      <dgm:t>
        <a:bodyPr/>
        <a:lstStyle/>
        <a:p>
          <a:pPr algn="l"/>
          <a:r>
            <a:rPr lang="pt-BR" sz="1500" b="0" dirty="0">
              <a:effectLst/>
            </a:rPr>
            <a:t>Critérios de Peticionamento e Manutenção</a:t>
          </a:r>
        </a:p>
      </dgm:t>
    </dgm:pt>
    <dgm:pt modelId="{6A2486E7-9951-4755-946C-68B51D113F39}" type="parTrans" cxnId="{1FBF5058-4082-4D2A-B3D3-71E204ED3E78}">
      <dgm:prSet/>
      <dgm:spPr/>
      <dgm:t>
        <a:bodyPr/>
        <a:lstStyle/>
        <a:p>
          <a:endParaRPr lang="pt-BR" sz="1000" b="0">
            <a:solidFill>
              <a:schemeClr val="tx1"/>
            </a:solidFill>
            <a:effectLst/>
          </a:endParaRPr>
        </a:p>
      </dgm:t>
    </dgm:pt>
    <dgm:pt modelId="{AEFAC0D5-19B0-49B5-8736-0897839C59C2}" type="sibTrans" cxnId="{1FBF5058-4082-4D2A-B3D3-71E204ED3E78}">
      <dgm:prSet/>
      <dgm:spPr/>
      <dgm:t>
        <a:bodyPr/>
        <a:lstStyle/>
        <a:p>
          <a:endParaRPr lang="pt-BR" sz="1000" b="0">
            <a:solidFill>
              <a:schemeClr val="tx1"/>
            </a:solidFill>
            <a:effectLst/>
          </a:endParaRPr>
        </a:p>
      </dgm:t>
    </dgm:pt>
    <dgm:pt modelId="{E548895B-0426-47D4-92D9-4A1F8FBEA1EC}">
      <dgm:prSet phldrT="[Texto]" custT="1"/>
      <dgm:spPr/>
      <dgm:t>
        <a:bodyPr/>
        <a:lstStyle/>
        <a:p>
          <a:r>
            <a:rPr lang="pt-BR" sz="2400" b="1" dirty="0">
              <a:effectLst>
                <a:outerShdw blurRad="38100" dist="38100" dir="2700000" algn="tl">
                  <a:srgbClr val="000000">
                    <a:alpha val="43137"/>
                  </a:srgbClr>
                </a:outerShdw>
              </a:effectLst>
            </a:rPr>
            <a:t>RDC 497/2021</a:t>
          </a:r>
        </a:p>
      </dgm:t>
    </dgm:pt>
    <dgm:pt modelId="{A6B73085-913E-4C03-8AAC-1F7624801EEA}" type="parTrans" cxnId="{FBD2CBB9-D921-4C48-BFB3-3C873A40BBA4}">
      <dgm:prSet/>
      <dgm:spPr/>
      <dgm:t>
        <a:bodyPr/>
        <a:lstStyle/>
        <a:p>
          <a:endParaRPr lang="pt-BR" sz="1000"/>
        </a:p>
      </dgm:t>
    </dgm:pt>
    <dgm:pt modelId="{203D836E-E016-4A91-AEAA-1E68922EB107}" type="sibTrans" cxnId="{FBD2CBB9-D921-4C48-BFB3-3C873A40BBA4}">
      <dgm:prSet/>
      <dgm:spPr/>
      <dgm:t>
        <a:bodyPr/>
        <a:lstStyle/>
        <a:p>
          <a:endParaRPr lang="pt-BR" sz="1000"/>
        </a:p>
      </dgm:t>
    </dgm:pt>
    <dgm:pt modelId="{C42054EC-E05A-4FF2-B1A8-8D5C75BB5BE2}">
      <dgm:prSet phldrT="[Texto]" custT="1"/>
      <dgm:spPr/>
      <dgm:t>
        <a:bodyPr/>
        <a:lstStyle/>
        <a:p>
          <a:pPr algn="ctr"/>
          <a:endParaRPr lang="pt-BR" sz="1100" b="0" dirty="0">
            <a:solidFill>
              <a:schemeClr val="tx1"/>
            </a:solidFill>
            <a:effectLst/>
          </a:endParaRPr>
        </a:p>
      </dgm:t>
    </dgm:pt>
    <dgm:pt modelId="{FA41871A-98D5-4631-ABA8-8D504E8A975C}" type="parTrans" cxnId="{CAC244A2-06FB-41BE-A68C-93ACF0D3ED2B}">
      <dgm:prSet/>
      <dgm:spPr/>
      <dgm:t>
        <a:bodyPr/>
        <a:lstStyle/>
        <a:p>
          <a:endParaRPr lang="pt-BR" sz="1000"/>
        </a:p>
      </dgm:t>
    </dgm:pt>
    <dgm:pt modelId="{39002405-87F1-4160-B6A5-462C26DFD82B}" type="sibTrans" cxnId="{CAC244A2-06FB-41BE-A68C-93ACF0D3ED2B}">
      <dgm:prSet/>
      <dgm:spPr/>
      <dgm:t>
        <a:bodyPr/>
        <a:lstStyle/>
        <a:p>
          <a:endParaRPr lang="pt-BR" sz="1000"/>
        </a:p>
      </dgm:t>
    </dgm:pt>
    <dgm:pt modelId="{32A94BD2-7E93-414D-938B-863C3A1CB84D}">
      <dgm:prSet custT="1"/>
      <dgm:spPr/>
      <dgm:t>
        <a:bodyPr/>
        <a:lstStyle/>
        <a:p>
          <a:pPr algn="just"/>
          <a:r>
            <a:rPr lang="pt-BR" sz="1600" b="0" dirty="0">
              <a:effectLst/>
            </a:rPr>
            <a:t> Não mais necessário emissão de certificado por solicitante, quando já houver um vigente</a:t>
          </a:r>
        </a:p>
      </dgm:t>
    </dgm:pt>
    <dgm:pt modelId="{A6872B3F-17E7-4A52-B589-61FB62497476}" type="parTrans" cxnId="{79C6BD9C-BEF4-4317-B2B2-72E031880C97}">
      <dgm:prSet/>
      <dgm:spPr/>
      <dgm:t>
        <a:bodyPr/>
        <a:lstStyle/>
        <a:p>
          <a:endParaRPr lang="pt-BR"/>
        </a:p>
      </dgm:t>
    </dgm:pt>
    <dgm:pt modelId="{0F686282-9623-4F80-B880-1497527B04B0}" type="sibTrans" cxnId="{79C6BD9C-BEF4-4317-B2B2-72E031880C97}">
      <dgm:prSet/>
      <dgm:spPr/>
      <dgm:t>
        <a:bodyPr/>
        <a:lstStyle/>
        <a:p>
          <a:endParaRPr lang="pt-BR"/>
        </a:p>
      </dgm:t>
    </dgm:pt>
    <dgm:pt modelId="{2CA1E250-D721-43EE-854A-571BDB241C91}">
      <dgm:prSet phldrT="[Texto]" custT="1"/>
      <dgm:spPr/>
      <dgm:t>
        <a:bodyPr/>
        <a:lstStyle/>
        <a:p>
          <a:pPr algn="l"/>
          <a:r>
            <a:rPr lang="pt-BR" sz="1500" b="0">
              <a:effectLst/>
            </a:rPr>
            <a:t>Programa de Inspeção</a:t>
          </a:r>
          <a:endParaRPr lang="pt-BR" sz="1500" b="0" dirty="0">
            <a:effectLst/>
          </a:endParaRPr>
        </a:p>
      </dgm:t>
    </dgm:pt>
    <dgm:pt modelId="{2AB6D773-315A-412B-9038-9D6CB658BE10}" type="parTrans" cxnId="{81B86858-482A-4CBC-AFA4-A07FCB43B63A}">
      <dgm:prSet/>
      <dgm:spPr/>
      <dgm:t>
        <a:bodyPr/>
        <a:lstStyle/>
        <a:p>
          <a:endParaRPr lang="pt-BR"/>
        </a:p>
      </dgm:t>
    </dgm:pt>
    <dgm:pt modelId="{38D7B698-0FCE-4EFC-B9A8-D4E2BA15D962}" type="sibTrans" cxnId="{81B86858-482A-4CBC-AFA4-A07FCB43B63A}">
      <dgm:prSet/>
      <dgm:spPr/>
      <dgm:t>
        <a:bodyPr/>
        <a:lstStyle/>
        <a:p>
          <a:endParaRPr lang="pt-BR"/>
        </a:p>
      </dgm:t>
    </dgm:pt>
    <dgm:pt modelId="{A48E124A-1EA4-4F95-9D10-103E87B98F33}" type="pres">
      <dgm:prSet presAssocID="{DDBBEE87-07D6-4E5E-8635-FC6CD1EE5E07}" presName="Name0" presStyleCnt="0">
        <dgm:presLayoutVars>
          <dgm:dir/>
          <dgm:animLvl val="lvl"/>
          <dgm:resizeHandles val="exact"/>
        </dgm:presLayoutVars>
      </dgm:prSet>
      <dgm:spPr/>
    </dgm:pt>
    <dgm:pt modelId="{EC302750-729D-49E6-85E0-6750E3CC47B4}" type="pres">
      <dgm:prSet presAssocID="{FBC1DB6F-54B5-4766-8CF4-ED69AB3D0605}" presName="composite" presStyleCnt="0"/>
      <dgm:spPr/>
    </dgm:pt>
    <dgm:pt modelId="{C10CD114-AF54-4A7B-9604-9B0EEA205384}" type="pres">
      <dgm:prSet presAssocID="{FBC1DB6F-54B5-4766-8CF4-ED69AB3D0605}" presName="parTx" presStyleLbl="alignNode1" presStyleIdx="0" presStyleCnt="4" custScaleX="76179">
        <dgm:presLayoutVars>
          <dgm:chMax val="0"/>
          <dgm:chPref val="0"/>
          <dgm:bulletEnabled val="1"/>
        </dgm:presLayoutVars>
      </dgm:prSet>
      <dgm:spPr/>
    </dgm:pt>
    <dgm:pt modelId="{1045ED8E-0C9C-4D07-A9A3-41D4FBBA8DAB}" type="pres">
      <dgm:prSet presAssocID="{FBC1DB6F-54B5-4766-8CF4-ED69AB3D0605}" presName="desTx" presStyleLbl="alignAccFollowNode1" presStyleIdx="0" presStyleCnt="4" custScaleX="76179">
        <dgm:presLayoutVars>
          <dgm:bulletEnabled val="1"/>
        </dgm:presLayoutVars>
      </dgm:prSet>
      <dgm:spPr/>
    </dgm:pt>
    <dgm:pt modelId="{6BE2BB61-9F6A-4E01-B67A-ED15E5BA9668}" type="pres">
      <dgm:prSet presAssocID="{BABC9171-9BF6-4228-BEF4-08CB38C6C653}" presName="space" presStyleCnt="0"/>
      <dgm:spPr/>
    </dgm:pt>
    <dgm:pt modelId="{DD10FD46-A303-49DA-BA3B-759A6CE4A9DC}" type="pres">
      <dgm:prSet presAssocID="{E3621E7D-608F-461E-BED5-D344AEE737F9}" presName="composite" presStyleCnt="0"/>
      <dgm:spPr/>
    </dgm:pt>
    <dgm:pt modelId="{FB05E76B-CB7A-4C88-BF3D-9CD1B5C8AE46}" type="pres">
      <dgm:prSet presAssocID="{E3621E7D-608F-461E-BED5-D344AEE737F9}" presName="parTx" presStyleLbl="alignNode1" presStyleIdx="1" presStyleCnt="4" custScaleX="76179">
        <dgm:presLayoutVars>
          <dgm:chMax val="0"/>
          <dgm:chPref val="0"/>
          <dgm:bulletEnabled val="1"/>
        </dgm:presLayoutVars>
      </dgm:prSet>
      <dgm:spPr/>
    </dgm:pt>
    <dgm:pt modelId="{D13D190F-E252-4D0D-BE8C-4FAE889617D4}" type="pres">
      <dgm:prSet presAssocID="{E3621E7D-608F-461E-BED5-D344AEE737F9}" presName="desTx" presStyleLbl="alignAccFollowNode1" presStyleIdx="1" presStyleCnt="4" custScaleX="76179">
        <dgm:presLayoutVars>
          <dgm:bulletEnabled val="1"/>
        </dgm:presLayoutVars>
      </dgm:prSet>
      <dgm:spPr/>
    </dgm:pt>
    <dgm:pt modelId="{509430B3-B5C5-48ED-9F48-B79EACC9D781}" type="pres">
      <dgm:prSet presAssocID="{A3EB249A-1346-49B4-9D62-1D9D6311CB44}" presName="space" presStyleCnt="0"/>
      <dgm:spPr/>
    </dgm:pt>
    <dgm:pt modelId="{8BF09FF8-B36D-40BF-8204-5D4D238F035F}" type="pres">
      <dgm:prSet presAssocID="{3618CFCA-E82B-4D36-8CD5-F8794369660C}" presName="composite" presStyleCnt="0"/>
      <dgm:spPr/>
    </dgm:pt>
    <dgm:pt modelId="{C86C02B1-9400-4E39-BDFA-9BEBA9A1A261}" type="pres">
      <dgm:prSet presAssocID="{3618CFCA-E82B-4D36-8CD5-F8794369660C}" presName="parTx" presStyleLbl="alignNode1" presStyleIdx="2" presStyleCnt="4" custScaleX="76179">
        <dgm:presLayoutVars>
          <dgm:chMax val="0"/>
          <dgm:chPref val="0"/>
          <dgm:bulletEnabled val="1"/>
        </dgm:presLayoutVars>
      </dgm:prSet>
      <dgm:spPr/>
    </dgm:pt>
    <dgm:pt modelId="{5F02062F-652A-415F-9B15-CE1C158ECBDF}" type="pres">
      <dgm:prSet presAssocID="{3618CFCA-E82B-4D36-8CD5-F8794369660C}" presName="desTx" presStyleLbl="alignAccFollowNode1" presStyleIdx="2" presStyleCnt="4" custScaleX="76179">
        <dgm:presLayoutVars>
          <dgm:bulletEnabled val="1"/>
        </dgm:presLayoutVars>
      </dgm:prSet>
      <dgm:spPr/>
    </dgm:pt>
    <dgm:pt modelId="{93B8ACEA-1302-4D62-8767-2A1BB93D024F}" type="pres">
      <dgm:prSet presAssocID="{F4E5B334-6F37-4B20-A9AD-E8AF94D9AAD7}" presName="space" presStyleCnt="0"/>
      <dgm:spPr/>
    </dgm:pt>
    <dgm:pt modelId="{E69F303E-3173-4C74-8391-F86E5971DD6E}" type="pres">
      <dgm:prSet presAssocID="{E548895B-0426-47D4-92D9-4A1F8FBEA1EC}" presName="composite" presStyleCnt="0"/>
      <dgm:spPr/>
    </dgm:pt>
    <dgm:pt modelId="{33A01683-3EBE-48AE-9687-3E6D056B83AE}" type="pres">
      <dgm:prSet presAssocID="{E548895B-0426-47D4-92D9-4A1F8FBEA1EC}" presName="parTx" presStyleLbl="alignNode1" presStyleIdx="3" presStyleCnt="4" custScaleX="76179">
        <dgm:presLayoutVars>
          <dgm:chMax val="0"/>
          <dgm:chPref val="0"/>
          <dgm:bulletEnabled val="1"/>
        </dgm:presLayoutVars>
      </dgm:prSet>
      <dgm:spPr/>
    </dgm:pt>
    <dgm:pt modelId="{6360C118-1F42-4258-A419-0CA513F66D5A}" type="pres">
      <dgm:prSet presAssocID="{E548895B-0426-47D4-92D9-4A1F8FBEA1EC}" presName="desTx" presStyleLbl="alignAccFollowNode1" presStyleIdx="3" presStyleCnt="4" custScaleX="76179">
        <dgm:presLayoutVars>
          <dgm:bulletEnabled val="1"/>
        </dgm:presLayoutVars>
      </dgm:prSet>
      <dgm:spPr/>
    </dgm:pt>
  </dgm:ptLst>
  <dgm:cxnLst>
    <dgm:cxn modelId="{5694530A-F623-4C57-850A-2DBF4040DD38}" type="presOf" srcId="{E3621E7D-608F-461E-BED5-D344AEE737F9}" destId="{FB05E76B-CB7A-4C88-BF3D-9CD1B5C8AE46}" srcOrd="0" destOrd="0" presId="urn:microsoft.com/office/officeart/2005/8/layout/hList1"/>
    <dgm:cxn modelId="{E920B815-64D6-4F1D-8195-4F42FC21F781}" type="presOf" srcId="{632FF695-A230-448E-8244-A596F3B4A33E}" destId="{5F02062F-652A-415F-9B15-CE1C158ECBDF}" srcOrd="0" destOrd="3" presId="urn:microsoft.com/office/officeart/2005/8/layout/hList1"/>
    <dgm:cxn modelId="{B9E0F821-34F0-42EB-9D72-19E06C1F5086}" srcId="{FBC1DB6F-54B5-4766-8CF4-ED69AB3D0605}" destId="{D996B042-273C-460B-AB4E-9F953FC884C0}" srcOrd="3" destOrd="0" parTransId="{CA659956-1F0D-43C7-854E-E762F9062C90}" sibTransId="{1A36CED3-F49B-4125-A5A3-0C9DFB8DD9E4}"/>
    <dgm:cxn modelId="{D8090122-6464-40BC-86E1-6316B21F8E48}" type="presOf" srcId="{FBC1DB6F-54B5-4766-8CF4-ED69AB3D0605}" destId="{C10CD114-AF54-4A7B-9604-9B0EEA205384}" srcOrd="0" destOrd="0" presId="urn:microsoft.com/office/officeart/2005/8/layout/hList1"/>
    <dgm:cxn modelId="{EE44C038-C8F0-4681-8AE3-96192A8224FA}" type="presOf" srcId="{E548895B-0426-47D4-92D9-4A1F8FBEA1EC}" destId="{33A01683-3EBE-48AE-9687-3E6D056B83AE}" srcOrd="0" destOrd="0" presId="urn:microsoft.com/office/officeart/2005/8/layout/hList1"/>
    <dgm:cxn modelId="{4F34CF3B-3BED-45CC-988B-22A6F0DBEB4A}" type="presOf" srcId="{2CA1E250-D721-43EE-854A-571BDB241C91}" destId="{5F02062F-652A-415F-9B15-CE1C158ECBDF}" srcOrd="0" destOrd="2" presId="urn:microsoft.com/office/officeart/2005/8/layout/hList1"/>
    <dgm:cxn modelId="{50CD313C-11CC-4E03-95AB-89E06E16A8E3}" srcId="{3618CFCA-E82B-4D36-8CD5-F8794369660C}" destId="{49D6C906-5595-4A58-8A91-9342D4CC1C25}" srcOrd="0" destOrd="0" parTransId="{64005A3E-812C-4B30-9D57-E474E022A81C}" sibTransId="{913A284A-55D7-4D64-BD20-6508D42D9BBC}"/>
    <dgm:cxn modelId="{7AF0C363-848F-4916-8A5D-089F83869DEE}" type="presOf" srcId="{DDBBEE87-07D6-4E5E-8635-FC6CD1EE5E07}" destId="{A48E124A-1EA4-4F95-9D10-103E87B98F33}" srcOrd="0" destOrd="0" presId="urn:microsoft.com/office/officeart/2005/8/layout/hList1"/>
    <dgm:cxn modelId="{023F5C64-7C31-4AEB-B296-8E9FAB3A1352}" type="presOf" srcId="{5179D5E7-1BC6-4C50-BAD9-4856FD0230F8}" destId="{1045ED8E-0C9C-4D07-A9A3-41D4FBBA8DAB}" srcOrd="0" destOrd="0" presId="urn:microsoft.com/office/officeart/2005/8/layout/hList1"/>
    <dgm:cxn modelId="{1676FB6C-C86C-4DBC-937B-A662CE6D7FB5}" srcId="{3618CFCA-E82B-4D36-8CD5-F8794369660C}" destId="{9B79A53E-FE56-48E9-B9DF-2DC24057089E}" srcOrd="1" destOrd="0" parTransId="{227A729C-274E-4BCC-83E3-8B871C984848}" sibTransId="{5AC1F9FF-35ED-4758-B2C7-6B5594B8C086}"/>
    <dgm:cxn modelId="{23318753-9F3A-4D92-82D9-2138E56942E5}" type="presOf" srcId="{9B79A53E-FE56-48E9-B9DF-2DC24057089E}" destId="{5F02062F-652A-415F-9B15-CE1C158ECBDF}" srcOrd="0" destOrd="1" presId="urn:microsoft.com/office/officeart/2005/8/layout/hList1"/>
    <dgm:cxn modelId="{4C09D873-F130-4183-AAB5-C984FFDE35D2}" type="presOf" srcId="{D996B042-273C-460B-AB4E-9F953FC884C0}" destId="{1045ED8E-0C9C-4D07-A9A3-41D4FBBA8DAB}" srcOrd="0" destOrd="3" presId="urn:microsoft.com/office/officeart/2005/8/layout/hList1"/>
    <dgm:cxn modelId="{25B52E77-9C46-45C7-903D-123500BFD7D8}" type="presOf" srcId="{3618CFCA-E82B-4D36-8CD5-F8794369660C}" destId="{C86C02B1-9400-4E39-BDFA-9BEBA9A1A261}" srcOrd="0" destOrd="0" presId="urn:microsoft.com/office/officeart/2005/8/layout/hList1"/>
    <dgm:cxn modelId="{81B86858-482A-4CBC-AFA4-A07FCB43B63A}" srcId="{3618CFCA-E82B-4D36-8CD5-F8794369660C}" destId="{2CA1E250-D721-43EE-854A-571BDB241C91}" srcOrd="2" destOrd="0" parTransId="{2AB6D773-315A-412B-9038-9D6CB658BE10}" sibTransId="{38D7B698-0FCE-4EFC-B9A8-D4E2BA15D962}"/>
    <dgm:cxn modelId="{1FBF5058-4082-4D2A-B3D3-71E204ED3E78}" srcId="{3618CFCA-E82B-4D36-8CD5-F8794369660C}" destId="{632FF695-A230-448E-8244-A596F3B4A33E}" srcOrd="3" destOrd="0" parTransId="{6A2486E7-9951-4755-946C-68B51D113F39}" sibTransId="{AEFAC0D5-19B0-49B5-8736-0897839C59C2}"/>
    <dgm:cxn modelId="{56DBB758-6CFC-4882-96E4-C1F151239910}" srcId="{E3621E7D-608F-461E-BED5-D344AEE737F9}" destId="{EBC20EE3-5411-4523-B25F-A07B149BA9CF}" srcOrd="0" destOrd="0" parTransId="{1F7AAB9A-41C8-48CA-AD1D-AA158A194C9E}" sibTransId="{830A1206-C734-4CAC-81E8-9AB4D900B0EE}"/>
    <dgm:cxn modelId="{F087E078-90D4-471D-9902-E52514E495E4}" srcId="{E3621E7D-608F-461E-BED5-D344AEE737F9}" destId="{7DF8F010-DBCE-483E-89EB-26ADB0A9AFC9}" srcOrd="1" destOrd="0" parTransId="{1F258A40-4FAB-439E-86F5-117459F3D51B}" sibTransId="{17125407-2EFB-4CEE-BAB1-ED99C67C2C77}"/>
    <dgm:cxn modelId="{3A099988-F01D-445A-A56B-2C2074FA38F2}" srcId="{DDBBEE87-07D6-4E5E-8635-FC6CD1EE5E07}" destId="{3618CFCA-E82B-4D36-8CD5-F8794369660C}" srcOrd="2" destOrd="0" parTransId="{626A7067-7E7A-457C-BD79-F4CD654C433D}" sibTransId="{F4E5B334-6F37-4B20-A9AD-E8AF94D9AAD7}"/>
    <dgm:cxn modelId="{79C6BD9C-BEF4-4317-B2B2-72E031880C97}" srcId="{E548895B-0426-47D4-92D9-4A1F8FBEA1EC}" destId="{32A94BD2-7E93-414D-938B-863C3A1CB84D}" srcOrd="1" destOrd="0" parTransId="{A6872B3F-17E7-4A52-B589-61FB62497476}" sibTransId="{0F686282-9623-4F80-B880-1497527B04B0}"/>
    <dgm:cxn modelId="{CAC244A2-06FB-41BE-A68C-93ACF0D3ED2B}" srcId="{E548895B-0426-47D4-92D9-4A1F8FBEA1EC}" destId="{C42054EC-E05A-4FF2-B1A8-8D5C75BB5BE2}" srcOrd="0" destOrd="0" parTransId="{FA41871A-98D5-4631-ABA8-8D504E8A975C}" sibTransId="{39002405-87F1-4160-B6A5-462C26DFD82B}"/>
    <dgm:cxn modelId="{2AB38AA7-17EA-487A-99E4-554AF12E5CCC}" type="presOf" srcId="{EBC20EE3-5411-4523-B25F-A07B149BA9CF}" destId="{D13D190F-E252-4D0D-BE8C-4FAE889617D4}" srcOrd="0" destOrd="0" presId="urn:microsoft.com/office/officeart/2005/8/layout/hList1"/>
    <dgm:cxn modelId="{2A025CB2-2AB0-4F10-9078-6A053301AB77}" type="presOf" srcId="{32A94BD2-7E93-414D-938B-863C3A1CB84D}" destId="{6360C118-1F42-4258-A419-0CA513F66D5A}" srcOrd="0" destOrd="1" presId="urn:microsoft.com/office/officeart/2005/8/layout/hList1"/>
    <dgm:cxn modelId="{74D563B3-BA9C-466E-82C2-0BE583F48C53}" srcId="{FBC1DB6F-54B5-4766-8CF4-ED69AB3D0605}" destId="{5179D5E7-1BC6-4C50-BAD9-4856FD0230F8}" srcOrd="0" destOrd="0" parTransId="{2CA62877-99CF-43CB-96F8-FB690BE75517}" sibTransId="{6DD69175-C9F1-4F49-8DFE-3CEB314EA5DB}"/>
    <dgm:cxn modelId="{FBD2CBB9-D921-4C48-BFB3-3C873A40BBA4}" srcId="{DDBBEE87-07D6-4E5E-8635-FC6CD1EE5E07}" destId="{E548895B-0426-47D4-92D9-4A1F8FBEA1EC}" srcOrd="3" destOrd="0" parTransId="{A6B73085-913E-4C03-8AAC-1F7624801EEA}" sibTransId="{203D836E-E016-4A91-AEAA-1E68922EB107}"/>
    <dgm:cxn modelId="{8891E8BD-689E-48CF-9083-A0139E576233}" srcId="{FBC1DB6F-54B5-4766-8CF4-ED69AB3D0605}" destId="{CF7EA1CB-4DFD-4677-83AA-5D5BA65F6C99}" srcOrd="1" destOrd="0" parTransId="{C96BBF8B-E1FE-4822-9FA7-51DBBE483385}" sibTransId="{78AE8DEC-4664-4D3F-A91C-B1E9CB92BA90}"/>
    <dgm:cxn modelId="{66EEDCD5-4BA8-4884-9BB0-E725FB17DA50}" srcId="{DDBBEE87-07D6-4E5E-8635-FC6CD1EE5E07}" destId="{E3621E7D-608F-461E-BED5-D344AEE737F9}" srcOrd="1" destOrd="0" parTransId="{3F6AA140-16E1-4026-B4CA-4E1DFEE68C32}" sibTransId="{A3EB249A-1346-49B4-9D62-1D9D6311CB44}"/>
    <dgm:cxn modelId="{4B0159D6-1E30-45CF-8C84-F41DDA8224D6}" type="presOf" srcId="{CF7EA1CB-4DFD-4677-83AA-5D5BA65F6C99}" destId="{1045ED8E-0C9C-4D07-A9A3-41D4FBBA8DAB}" srcOrd="0" destOrd="1" presId="urn:microsoft.com/office/officeart/2005/8/layout/hList1"/>
    <dgm:cxn modelId="{D95394DF-282D-448C-8342-375B54A0264D}" type="presOf" srcId="{7DF8F010-DBCE-483E-89EB-26ADB0A9AFC9}" destId="{D13D190F-E252-4D0D-BE8C-4FAE889617D4}" srcOrd="0" destOrd="1" presId="urn:microsoft.com/office/officeart/2005/8/layout/hList1"/>
    <dgm:cxn modelId="{D55CA7E5-8D87-432D-B5AD-D24EE168AE73}" type="presOf" srcId="{F08C75FF-3E8D-4DB9-B301-65BE9C3FADF9}" destId="{1045ED8E-0C9C-4D07-A9A3-41D4FBBA8DAB}" srcOrd="0" destOrd="2" presId="urn:microsoft.com/office/officeart/2005/8/layout/hList1"/>
    <dgm:cxn modelId="{B05773E9-F924-449D-B4E7-84C34EBA4040}" type="presOf" srcId="{49D6C906-5595-4A58-8A91-9342D4CC1C25}" destId="{5F02062F-652A-415F-9B15-CE1C158ECBDF}" srcOrd="0" destOrd="0" presId="urn:microsoft.com/office/officeart/2005/8/layout/hList1"/>
    <dgm:cxn modelId="{D24C6FEA-DC1B-43D1-A4FF-755867953B1C}" srcId="{DDBBEE87-07D6-4E5E-8635-FC6CD1EE5E07}" destId="{FBC1DB6F-54B5-4766-8CF4-ED69AB3D0605}" srcOrd="0" destOrd="0" parTransId="{1923BBE9-B94E-4DA4-AB0B-7D6E830D64FD}" sibTransId="{BABC9171-9BF6-4228-BEF4-08CB38C6C653}"/>
    <dgm:cxn modelId="{A75644EF-A112-4D9A-822D-C0C293725A02}" type="presOf" srcId="{C42054EC-E05A-4FF2-B1A8-8D5C75BB5BE2}" destId="{6360C118-1F42-4258-A419-0CA513F66D5A}" srcOrd="0" destOrd="0" presId="urn:microsoft.com/office/officeart/2005/8/layout/hList1"/>
    <dgm:cxn modelId="{7F6DC8F8-A064-4510-A026-9305ADEE0546}" srcId="{FBC1DB6F-54B5-4766-8CF4-ED69AB3D0605}" destId="{F08C75FF-3E8D-4DB9-B301-65BE9C3FADF9}" srcOrd="2" destOrd="0" parTransId="{3E375D7E-8909-462D-A215-80771A7B0D2E}" sibTransId="{78790BF9-CEF6-42A3-A3B6-C8B9C87BBF8D}"/>
    <dgm:cxn modelId="{4BD5646F-71F0-4BB2-862E-EC7A0DF2F1E3}" type="presParOf" srcId="{A48E124A-1EA4-4F95-9D10-103E87B98F33}" destId="{EC302750-729D-49E6-85E0-6750E3CC47B4}" srcOrd="0" destOrd="0" presId="urn:microsoft.com/office/officeart/2005/8/layout/hList1"/>
    <dgm:cxn modelId="{46B4BD5E-E688-438A-8A0F-90AFAACC38D3}" type="presParOf" srcId="{EC302750-729D-49E6-85E0-6750E3CC47B4}" destId="{C10CD114-AF54-4A7B-9604-9B0EEA205384}" srcOrd="0" destOrd="0" presId="urn:microsoft.com/office/officeart/2005/8/layout/hList1"/>
    <dgm:cxn modelId="{27AA3CF7-E585-4768-B183-9E62F26C1952}" type="presParOf" srcId="{EC302750-729D-49E6-85E0-6750E3CC47B4}" destId="{1045ED8E-0C9C-4D07-A9A3-41D4FBBA8DAB}" srcOrd="1" destOrd="0" presId="urn:microsoft.com/office/officeart/2005/8/layout/hList1"/>
    <dgm:cxn modelId="{5DBB2E1F-7844-4F0E-B27F-EB5F2C998DE8}" type="presParOf" srcId="{A48E124A-1EA4-4F95-9D10-103E87B98F33}" destId="{6BE2BB61-9F6A-4E01-B67A-ED15E5BA9668}" srcOrd="1" destOrd="0" presId="urn:microsoft.com/office/officeart/2005/8/layout/hList1"/>
    <dgm:cxn modelId="{D9EC622F-43EC-4D85-9696-8C29EF976195}" type="presParOf" srcId="{A48E124A-1EA4-4F95-9D10-103E87B98F33}" destId="{DD10FD46-A303-49DA-BA3B-759A6CE4A9DC}" srcOrd="2" destOrd="0" presId="urn:microsoft.com/office/officeart/2005/8/layout/hList1"/>
    <dgm:cxn modelId="{7A2C9698-FAF7-4B26-9EE6-E775D845164B}" type="presParOf" srcId="{DD10FD46-A303-49DA-BA3B-759A6CE4A9DC}" destId="{FB05E76B-CB7A-4C88-BF3D-9CD1B5C8AE46}" srcOrd="0" destOrd="0" presId="urn:microsoft.com/office/officeart/2005/8/layout/hList1"/>
    <dgm:cxn modelId="{62A0DA72-6A1D-44EB-8388-D73FDC768931}" type="presParOf" srcId="{DD10FD46-A303-49DA-BA3B-759A6CE4A9DC}" destId="{D13D190F-E252-4D0D-BE8C-4FAE889617D4}" srcOrd="1" destOrd="0" presId="urn:microsoft.com/office/officeart/2005/8/layout/hList1"/>
    <dgm:cxn modelId="{F5F88AC4-03EB-4CA1-BA36-FA7F5D3B201D}" type="presParOf" srcId="{A48E124A-1EA4-4F95-9D10-103E87B98F33}" destId="{509430B3-B5C5-48ED-9F48-B79EACC9D781}" srcOrd="3" destOrd="0" presId="urn:microsoft.com/office/officeart/2005/8/layout/hList1"/>
    <dgm:cxn modelId="{FC727759-360E-497E-AFA3-6A45FFFBD5FC}" type="presParOf" srcId="{A48E124A-1EA4-4F95-9D10-103E87B98F33}" destId="{8BF09FF8-B36D-40BF-8204-5D4D238F035F}" srcOrd="4" destOrd="0" presId="urn:microsoft.com/office/officeart/2005/8/layout/hList1"/>
    <dgm:cxn modelId="{16EEAF9B-51C3-4188-B412-5AF33D4AAF2C}" type="presParOf" srcId="{8BF09FF8-B36D-40BF-8204-5D4D238F035F}" destId="{C86C02B1-9400-4E39-BDFA-9BEBA9A1A261}" srcOrd="0" destOrd="0" presId="urn:microsoft.com/office/officeart/2005/8/layout/hList1"/>
    <dgm:cxn modelId="{B3CAB97B-E313-4D6D-AEB6-572BBD6197AA}" type="presParOf" srcId="{8BF09FF8-B36D-40BF-8204-5D4D238F035F}" destId="{5F02062F-652A-415F-9B15-CE1C158ECBDF}" srcOrd="1" destOrd="0" presId="urn:microsoft.com/office/officeart/2005/8/layout/hList1"/>
    <dgm:cxn modelId="{5420FED5-6FEB-494D-B946-7586EB993C44}" type="presParOf" srcId="{A48E124A-1EA4-4F95-9D10-103E87B98F33}" destId="{93B8ACEA-1302-4D62-8767-2A1BB93D024F}" srcOrd="5" destOrd="0" presId="urn:microsoft.com/office/officeart/2005/8/layout/hList1"/>
    <dgm:cxn modelId="{C0659526-BAFF-4D55-AC70-65DA19F47870}" type="presParOf" srcId="{A48E124A-1EA4-4F95-9D10-103E87B98F33}" destId="{E69F303E-3173-4C74-8391-F86E5971DD6E}" srcOrd="6" destOrd="0" presId="urn:microsoft.com/office/officeart/2005/8/layout/hList1"/>
    <dgm:cxn modelId="{DEB1C6BA-2EB6-4646-B9F4-E00972810E42}" type="presParOf" srcId="{E69F303E-3173-4C74-8391-F86E5971DD6E}" destId="{33A01683-3EBE-48AE-9687-3E6D056B83AE}" srcOrd="0" destOrd="0" presId="urn:microsoft.com/office/officeart/2005/8/layout/hList1"/>
    <dgm:cxn modelId="{0264AACA-D8E0-4FD0-819D-EF5CF72974E3}" type="presParOf" srcId="{E69F303E-3173-4C74-8391-F86E5971DD6E}" destId="{6360C118-1F42-4258-A419-0CA513F66D5A}"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7.xml><?xml version="1.0" encoding="utf-8"?>
<dgm:dataModel xmlns:dgm="http://schemas.openxmlformats.org/drawingml/2006/diagram" xmlns:a="http://schemas.openxmlformats.org/drawingml/2006/main">
  <dgm:ptLst>
    <dgm:pt modelId="{35CC7B04-B172-460C-9F99-07469C9870B7}" type="doc">
      <dgm:prSet loTypeId="urn:microsoft.com/office/officeart/2009/layout/CircleArrowProcess" loCatId="process" qsTypeId="urn:microsoft.com/office/officeart/2005/8/quickstyle/simple4" qsCatId="simple" csTypeId="urn:microsoft.com/office/officeart/2005/8/colors/accent1_4" csCatId="accent1" phldr="1"/>
      <dgm:spPr/>
      <dgm:t>
        <a:bodyPr/>
        <a:lstStyle/>
        <a:p>
          <a:endParaRPr lang="pt-BR"/>
        </a:p>
      </dgm:t>
    </dgm:pt>
    <dgm:pt modelId="{D444126F-1C2D-4236-8061-D5D2D0EA22F2}">
      <dgm:prSet phldrT="[Texto]" custT="1"/>
      <dgm:spPr/>
      <dgm:t>
        <a:bodyPr/>
        <a:lstStyle/>
        <a:p>
          <a:pPr algn="ctr"/>
          <a:r>
            <a:rPr lang="pt-BR" sz="1600" dirty="0"/>
            <a:t>Ind. Petroquímica básica</a:t>
          </a:r>
        </a:p>
      </dgm:t>
    </dgm:pt>
    <dgm:pt modelId="{1A187F60-AA44-427D-BD63-31426A9EB2C0}" type="parTrans" cxnId="{91B57F05-2B35-4225-852E-BFDAF33841AF}">
      <dgm:prSet/>
      <dgm:spPr/>
      <dgm:t>
        <a:bodyPr/>
        <a:lstStyle/>
        <a:p>
          <a:endParaRPr lang="pt-BR"/>
        </a:p>
      </dgm:t>
    </dgm:pt>
    <dgm:pt modelId="{757828F9-FCB2-4C0B-B2DE-2AE87E180B28}" type="sibTrans" cxnId="{91B57F05-2B35-4225-852E-BFDAF33841AF}">
      <dgm:prSet/>
      <dgm:spPr/>
      <dgm:t>
        <a:bodyPr/>
        <a:lstStyle/>
        <a:p>
          <a:endParaRPr lang="pt-BR"/>
        </a:p>
      </dgm:t>
    </dgm:pt>
    <dgm:pt modelId="{47E32EAC-0316-415B-84C5-23C02E982C9D}">
      <dgm:prSet phldrT="[Texto]" custT="1"/>
      <dgm:spPr/>
      <dgm:t>
        <a:bodyPr/>
        <a:lstStyle/>
        <a:p>
          <a:pPr algn="ctr"/>
          <a:r>
            <a:rPr lang="pt-BR" sz="1400" dirty="0"/>
            <a:t>Ind. Intermediários químicos de síntese</a:t>
          </a:r>
        </a:p>
      </dgm:t>
    </dgm:pt>
    <dgm:pt modelId="{E8E97092-C43F-48B0-BC02-93D97AD94F15}" type="parTrans" cxnId="{C4A4CC0A-A9DB-4C12-A424-03F449878155}">
      <dgm:prSet/>
      <dgm:spPr/>
      <dgm:t>
        <a:bodyPr/>
        <a:lstStyle/>
        <a:p>
          <a:endParaRPr lang="pt-BR"/>
        </a:p>
      </dgm:t>
    </dgm:pt>
    <dgm:pt modelId="{6B784E0D-BC72-4EF2-ACCA-CB71E910EB7D}" type="sibTrans" cxnId="{C4A4CC0A-A9DB-4C12-A424-03F449878155}">
      <dgm:prSet/>
      <dgm:spPr/>
      <dgm:t>
        <a:bodyPr/>
        <a:lstStyle/>
        <a:p>
          <a:endParaRPr lang="pt-BR"/>
        </a:p>
      </dgm:t>
    </dgm:pt>
    <dgm:pt modelId="{4AD47C1D-ACB0-4FAC-9572-FC585AE4DDA8}">
      <dgm:prSet phldrT="[Texto]" custT="1"/>
      <dgm:spPr/>
      <dgm:t>
        <a:bodyPr/>
        <a:lstStyle/>
        <a:p>
          <a:pPr algn="ctr"/>
          <a:r>
            <a:rPr lang="pt-BR" sz="1400" dirty="0"/>
            <a:t>Ind. Intermediários de uso</a:t>
          </a:r>
        </a:p>
      </dgm:t>
    </dgm:pt>
    <dgm:pt modelId="{6A1701DB-33D2-40A2-867E-59C1AE18CA9E}" type="parTrans" cxnId="{59877670-7EC4-4AB6-83AB-13BE22731C35}">
      <dgm:prSet/>
      <dgm:spPr/>
      <dgm:t>
        <a:bodyPr/>
        <a:lstStyle/>
        <a:p>
          <a:endParaRPr lang="pt-BR"/>
        </a:p>
      </dgm:t>
    </dgm:pt>
    <dgm:pt modelId="{AE7E07FD-1896-42A6-BFC7-45AB3AC2230E}" type="sibTrans" cxnId="{59877670-7EC4-4AB6-83AB-13BE22731C35}">
      <dgm:prSet/>
      <dgm:spPr/>
      <dgm:t>
        <a:bodyPr/>
        <a:lstStyle/>
        <a:p>
          <a:endParaRPr lang="pt-BR"/>
        </a:p>
      </dgm:t>
    </dgm:pt>
    <dgm:pt modelId="{6C615D50-57DD-42E5-A92F-91FDC91102E5}" type="pres">
      <dgm:prSet presAssocID="{35CC7B04-B172-460C-9F99-07469C9870B7}" presName="Name0" presStyleCnt="0">
        <dgm:presLayoutVars>
          <dgm:chMax val="7"/>
          <dgm:chPref val="7"/>
          <dgm:dir/>
          <dgm:animLvl val="lvl"/>
        </dgm:presLayoutVars>
      </dgm:prSet>
      <dgm:spPr/>
    </dgm:pt>
    <dgm:pt modelId="{0E04BF77-F1E6-482C-B683-2ACF1921412A}" type="pres">
      <dgm:prSet presAssocID="{D444126F-1C2D-4236-8061-D5D2D0EA22F2}" presName="Accent1" presStyleCnt="0"/>
      <dgm:spPr/>
    </dgm:pt>
    <dgm:pt modelId="{EE8A9F92-6024-4CA5-836C-BDC82E0C41C9}" type="pres">
      <dgm:prSet presAssocID="{D444126F-1C2D-4236-8061-D5D2D0EA22F2}" presName="Accent" presStyleLbl="node1" presStyleIdx="0" presStyleCnt="3"/>
      <dgm:spPr/>
    </dgm:pt>
    <dgm:pt modelId="{C02D5792-153C-41DD-A73A-7A1FCA1CFE42}" type="pres">
      <dgm:prSet presAssocID="{D444126F-1C2D-4236-8061-D5D2D0EA22F2}" presName="Parent1" presStyleLbl="revTx" presStyleIdx="0" presStyleCnt="3">
        <dgm:presLayoutVars>
          <dgm:chMax val="1"/>
          <dgm:chPref val="1"/>
          <dgm:bulletEnabled val="1"/>
        </dgm:presLayoutVars>
      </dgm:prSet>
      <dgm:spPr/>
    </dgm:pt>
    <dgm:pt modelId="{A9FF883D-28B5-41B7-9290-2A7E154104B0}" type="pres">
      <dgm:prSet presAssocID="{47E32EAC-0316-415B-84C5-23C02E982C9D}" presName="Accent2" presStyleCnt="0"/>
      <dgm:spPr/>
    </dgm:pt>
    <dgm:pt modelId="{1433C884-BD59-4105-B782-D2D1618F1CA6}" type="pres">
      <dgm:prSet presAssocID="{47E32EAC-0316-415B-84C5-23C02E982C9D}" presName="Accent" presStyleLbl="node1" presStyleIdx="1" presStyleCnt="3"/>
      <dgm:spPr/>
    </dgm:pt>
    <dgm:pt modelId="{961DCAE0-6E6D-4082-9441-4C3DA239F3E5}" type="pres">
      <dgm:prSet presAssocID="{47E32EAC-0316-415B-84C5-23C02E982C9D}" presName="Parent2" presStyleLbl="revTx" presStyleIdx="1" presStyleCnt="3" custScaleX="113187">
        <dgm:presLayoutVars>
          <dgm:chMax val="1"/>
          <dgm:chPref val="1"/>
          <dgm:bulletEnabled val="1"/>
        </dgm:presLayoutVars>
      </dgm:prSet>
      <dgm:spPr/>
    </dgm:pt>
    <dgm:pt modelId="{AA3354D1-CEE9-443B-BC7C-201497381922}" type="pres">
      <dgm:prSet presAssocID="{4AD47C1D-ACB0-4FAC-9572-FC585AE4DDA8}" presName="Accent3" presStyleCnt="0"/>
      <dgm:spPr/>
    </dgm:pt>
    <dgm:pt modelId="{B3156B6A-D9EA-4B96-94A4-98CC8B124A09}" type="pres">
      <dgm:prSet presAssocID="{4AD47C1D-ACB0-4FAC-9572-FC585AE4DDA8}" presName="Accent" presStyleLbl="node1" presStyleIdx="2" presStyleCnt="3"/>
      <dgm:spPr/>
    </dgm:pt>
    <dgm:pt modelId="{4C58584C-22AE-4709-8555-2CDBCEC13173}" type="pres">
      <dgm:prSet presAssocID="{4AD47C1D-ACB0-4FAC-9572-FC585AE4DDA8}" presName="Parent3" presStyleLbl="revTx" presStyleIdx="2" presStyleCnt="3" custScaleX="117408">
        <dgm:presLayoutVars>
          <dgm:chMax val="1"/>
          <dgm:chPref val="1"/>
          <dgm:bulletEnabled val="1"/>
        </dgm:presLayoutVars>
      </dgm:prSet>
      <dgm:spPr/>
    </dgm:pt>
  </dgm:ptLst>
  <dgm:cxnLst>
    <dgm:cxn modelId="{91B57F05-2B35-4225-852E-BFDAF33841AF}" srcId="{35CC7B04-B172-460C-9F99-07469C9870B7}" destId="{D444126F-1C2D-4236-8061-D5D2D0EA22F2}" srcOrd="0" destOrd="0" parTransId="{1A187F60-AA44-427D-BD63-31426A9EB2C0}" sibTransId="{757828F9-FCB2-4C0B-B2DE-2AE87E180B28}"/>
    <dgm:cxn modelId="{C4A4CC0A-A9DB-4C12-A424-03F449878155}" srcId="{35CC7B04-B172-460C-9F99-07469C9870B7}" destId="{47E32EAC-0316-415B-84C5-23C02E982C9D}" srcOrd="1" destOrd="0" parTransId="{E8E97092-C43F-48B0-BC02-93D97AD94F15}" sibTransId="{6B784E0D-BC72-4EF2-ACCA-CB71E910EB7D}"/>
    <dgm:cxn modelId="{59877670-7EC4-4AB6-83AB-13BE22731C35}" srcId="{35CC7B04-B172-460C-9F99-07469C9870B7}" destId="{4AD47C1D-ACB0-4FAC-9572-FC585AE4DDA8}" srcOrd="2" destOrd="0" parTransId="{6A1701DB-33D2-40A2-867E-59C1AE18CA9E}" sibTransId="{AE7E07FD-1896-42A6-BFC7-45AB3AC2230E}"/>
    <dgm:cxn modelId="{33994D98-5BC2-41C7-897D-6DBEDD8AE935}" type="presOf" srcId="{4AD47C1D-ACB0-4FAC-9572-FC585AE4DDA8}" destId="{4C58584C-22AE-4709-8555-2CDBCEC13173}" srcOrd="0" destOrd="0" presId="urn:microsoft.com/office/officeart/2009/layout/CircleArrowProcess"/>
    <dgm:cxn modelId="{5D42ACC0-7CE0-46A9-B1BF-0EDA14D589CB}" type="presOf" srcId="{D444126F-1C2D-4236-8061-D5D2D0EA22F2}" destId="{C02D5792-153C-41DD-A73A-7A1FCA1CFE42}" srcOrd="0" destOrd="0" presId="urn:microsoft.com/office/officeart/2009/layout/CircleArrowProcess"/>
    <dgm:cxn modelId="{4389CED7-B498-45A4-9CF8-2EFA1EF3EA15}" type="presOf" srcId="{35CC7B04-B172-460C-9F99-07469C9870B7}" destId="{6C615D50-57DD-42E5-A92F-91FDC91102E5}" srcOrd="0" destOrd="0" presId="urn:microsoft.com/office/officeart/2009/layout/CircleArrowProcess"/>
    <dgm:cxn modelId="{74D661F4-FD85-4230-AC89-138EE2A49A48}" type="presOf" srcId="{47E32EAC-0316-415B-84C5-23C02E982C9D}" destId="{961DCAE0-6E6D-4082-9441-4C3DA239F3E5}" srcOrd="0" destOrd="0" presId="urn:microsoft.com/office/officeart/2009/layout/CircleArrowProcess"/>
    <dgm:cxn modelId="{6E540262-A32F-473E-92C2-13F8540E4152}" type="presParOf" srcId="{6C615D50-57DD-42E5-A92F-91FDC91102E5}" destId="{0E04BF77-F1E6-482C-B683-2ACF1921412A}" srcOrd="0" destOrd="0" presId="urn:microsoft.com/office/officeart/2009/layout/CircleArrowProcess"/>
    <dgm:cxn modelId="{04767BCD-2214-45BC-9906-521653BB8A8E}" type="presParOf" srcId="{0E04BF77-F1E6-482C-B683-2ACF1921412A}" destId="{EE8A9F92-6024-4CA5-836C-BDC82E0C41C9}" srcOrd="0" destOrd="0" presId="urn:microsoft.com/office/officeart/2009/layout/CircleArrowProcess"/>
    <dgm:cxn modelId="{750BDA9A-D540-4137-832A-DB7D65EB5FC6}" type="presParOf" srcId="{6C615D50-57DD-42E5-A92F-91FDC91102E5}" destId="{C02D5792-153C-41DD-A73A-7A1FCA1CFE42}" srcOrd="1" destOrd="0" presId="urn:microsoft.com/office/officeart/2009/layout/CircleArrowProcess"/>
    <dgm:cxn modelId="{0EAC4564-1B83-4242-BE09-8D25E8F7D9B5}" type="presParOf" srcId="{6C615D50-57DD-42E5-A92F-91FDC91102E5}" destId="{A9FF883D-28B5-41B7-9290-2A7E154104B0}" srcOrd="2" destOrd="0" presId="urn:microsoft.com/office/officeart/2009/layout/CircleArrowProcess"/>
    <dgm:cxn modelId="{B0EB22E8-5AEA-4DB0-AA9E-39C56BDEDE96}" type="presParOf" srcId="{A9FF883D-28B5-41B7-9290-2A7E154104B0}" destId="{1433C884-BD59-4105-B782-D2D1618F1CA6}" srcOrd="0" destOrd="0" presId="urn:microsoft.com/office/officeart/2009/layout/CircleArrowProcess"/>
    <dgm:cxn modelId="{95534CA9-43CB-4AD2-B515-EC88D4BE783A}" type="presParOf" srcId="{6C615D50-57DD-42E5-A92F-91FDC91102E5}" destId="{961DCAE0-6E6D-4082-9441-4C3DA239F3E5}" srcOrd="3" destOrd="0" presId="urn:microsoft.com/office/officeart/2009/layout/CircleArrowProcess"/>
    <dgm:cxn modelId="{7B8E2124-F8CF-49B7-B496-69623423CD17}" type="presParOf" srcId="{6C615D50-57DD-42E5-A92F-91FDC91102E5}" destId="{AA3354D1-CEE9-443B-BC7C-201497381922}" srcOrd="4" destOrd="0" presId="urn:microsoft.com/office/officeart/2009/layout/CircleArrowProcess"/>
    <dgm:cxn modelId="{37B800CE-1374-494B-89F7-F5B2877F6732}" type="presParOf" srcId="{AA3354D1-CEE9-443B-BC7C-201497381922}" destId="{B3156B6A-D9EA-4B96-94A4-98CC8B124A09}" srcOrd="0" destOrd="0" presId="urn:microsoft.com/office/officeart/2009/layout/CircleArrowProcess"/>
    <dgm:cxn modelId="{BC428C95-A94B-4902-8373-4F210E2C5DB9}" type="presParOf" srcId="{6C615D50-57DD-42E5-A92F-91FDC91102E5}" destId="{4C58584C-22AE-4709-8555-2CDBCEC13173}" srcOrd="5"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8.xml><?xml version="1.0" encoding="utf-8"?>
<dgm:dataModel xmlns:dgm="http://schemas.openxmlformats.org/drawingml/2006/diagram" xmlns:a="http://schemas.openxmlformats.org/drawingml/2006/main">
  <dgm:ptLst>
    <dgm:pt modelId="{C4D44114-00F5-4A97-B039-65AD60B40C6A}" type="doc">
      <dgm:prSet loTypeId="urn:microsoft.com/office/officeart/2005/8/layout/StepDownProcess" loCatId="process" qsTypeId="urn:microsoft.com/office/officeart/2005/8/quickstyle/simple5" qsCatId="simple" csTypeId="urn:microsoft.com/office/officeart/2005/8/colors/accent1_4" csCatId="accent1" phldr="1"/>
      <dgm:spPr/>
      <dgm:t>
        <a:bodyPr/>
        <a:lstStyle/>
        <a:p>
          <a:endParaRPr lang="pt-BR"/>
        </a:p>
      </dgm:t>
    </dgm:pt>
    <dgm:pt modelId="{603A7838-7169-4635-B5F0-02B58E060CA1}">
      <dgm:prSet phldrT="[Texto]"/>
      <dgm:spPr/>
      <dgm:t>
        <a:bodyPr/>
        <a:lstStyle/>
        <a:p>
          <a:pPr>
            <a:buClr>
              <a:srgbClr val="0070C0"/>
            </a:buClr>
          </a:pPr>
          <a:r>
            <a:rPr lang="pt-BR" dirty="0"/>
            <a:t>Linha de produção</a:t>
          </a:r>
        </a:p>
      </dgm:t>
    </dgm:pt>
    <dgm:pt modelId="{4AA3BBAE-E863-4037-A121-EA31013E9C18}" type="parTrans" cxnId="{E1BBA405-8261-433F-ABA6-508CD5D12F2D}">
      <dgm:prSet/>
      <dgm:spPr/>
      <dgm:t>
        <a:bodyPr/>
        <a:lstStyle/>
        <a:p>
          <a:endParaRPr lang="pt-BR"/>
        </a:p>
      </dgm:t>
    </dgm:pt>
    <dgm:pt modelId="{79D62B3F-2146-4429-B121-6511CF16C4EB}" type="sibTrans" cxnId="{E1BBA405-8261-433F-ABA6-508CD5D12F2D}">
      <dgm:prSet/>
      <dgm:spPr/>
      <dgm:t>
        <a:bodyPr/>
        <a:lstStyle/>
        <a:p>
          <a:endParaRPr lang="pt-BR"/>
        </a:p>
      </dgm:t>
    </dgm:pt>
    <dgm:pt modelId="{6C155DE2-908A-462B-9FF3-23226C13E029}">
      <dgm:prSet phldrT="[Texto]" phldr="1"/>
      <dgm:spPr/>
      <dgm:t>
        <a:bodyPr/>
        <a:lstStyle/>
        <a:p>
          <a:endParaRPr lang="pt-BR"/>
        </a:p>
      </dgm:t>
    </dgm:pt>
    <dgm:pt modelId="{082A576F-CDF5-427E-AA5A-3703E8823DFF}" type="parTrans" cxnId="{1080D1FC-6332-4406-90C8-55E558E3DC5A}">
      <dgm:prSet/>
      <dgm:spPr/>
      <dgm:t>
        <a:bodyPr/>
        <a:lstStyle/>
        <a:p>
          <a:endParaRPr lang="pt-BR"/>
        </a:p>
      </dgm:t>
    </dgm:pt>
    <dgm:pt modelId="{6ADECA66-DD69-4D7F-9780-14E38C4471C1}" type="sibTrans" cxnId="{1080D1FC-6332-4406-90C8-55E558E3DC5A}">
      <dgm:prSet/>
      <dgm:spPr/>
      <dgm:t>
        <a:bodyPr/>
        <a:lstStyle/>
        <a:p>
          <a:endParaRPr lang="pt-BR"/>
        </a:p>
      </dgm:t>
    </dgm:pt>
    <dgm:pt modelId="{30326BBB-FADE-4767-A08D-BBCDA570A1BF}">
      <dgm:prSet phldrT="[Texto]"/>
      <dgm:spPr/>
      <dgm:t>
        <a:bodyPr/>
        <a:lstStyle/>
        <a:p>
          <a:pPr>
            <a:buClr>
              <a:srgbClr val="0070C0"/>
            </a:buClr>
          </a:pPr>
          <a:r>
            <a:rPr lang="pt-BR" dirty="0"/>
            <a:t>CBPF</a:t>
          </a:r>
        </a:p>
      </dgm:t>
    </dgm:pt>
    <dgm:pt modelId="{DC1ABEF4-44D6-4A86-8921-B51329AE9E52}" type="parTrans" cxnId="{EE9CBE08-7807-44A7-A4C3-DF1CE095F13B}">
      <dgm:prSet/>
      <dgm:spPr/>
      <dgm:t>
        <a:bodyPr/>
        <a:lstStyle/>
        <a:p>
          <a:endParaRPr lang="pt-BR"/>
        </a:p>
      </dgm:t>
    </dgm:pt>
    <dgm:pt modelId="{276B5811-C0BD-4590-803B-F1567A281960}" type="sibTrans" cxnId="{EE9CBE08-7807-44A7-A4C3-DF1CE095F13B}">
      <dgm:prSet/>
      <dgm:spPr/>
      <dgm:t>
        <a:bodyPr/>
        <a:lstStyle/>
        <a:p>
          <a:endParaRPr lang="pt-BR"/>
        </a:p>
      </dgm:t>
    </dgm:pt>
    <dgm:pt modelId="{6F0DC18B-0C2D-4A56-A76B-31AF427815D3}">
      <dgm:prSet phldrT="[Texto]" phldr="1"/>
      <dgm:spPr/>
      <dgm:t>
        <a:bodyPr/>
        <a:lstStyle/>
        <a:p>
          <a:endParaRPr lang="pt-BR"/>
        </a:p>
      </dgm:t>
    </dgm:pt>
    <dgm:pt modelId="{2B0D9BC7-857A-4AB9-B5F8-CDA80A8A4BBA}" type="parTrans" cxnId="{1815390B-1CE3-4457-AB95-74E2AC57EB14}">
      <dgm:prSet/>
      <dgm:spPr/>
      <dgm:t>
        <a:bodyPr/>
        <a:lstStyle/>
        <a:p>
          <a:endParaRPr lang="pt-BR"/>
        </a:p>
      </dgm:t>
    </dgm:pt>
    <dgm:pt modelId="{9CF935A4-3672-4036-9CDC-50F5EF6DBEFD}" type="sibTrans" cxnId="{1815390B-1CE3-4457-AB95-74E2AC57EB14}">
      <dgm:prSet/>
      <dgm:spPr/>
      <dgm:t>
        <a:bodyPr/>
        <a:lstStyle/>
        <a:p>
          <a:endParaRPr lang="pt-BR"/>
        </a:p>
      </dgm:t>
    </dgm:pt>
    <dgm:pt modelId="{FBCBFE95-7394-4159-8E77-4550079EFE2C}">
      <dgm:prSet phldrT="[Texto]"/>
      <dgm:spPr/>
      <dgm:t>
        <a:bodyPr/>
        <a:lstStyle/>
        <a:p>
          <a:pPr>
            <a:buClr>
              <a:srgbClr val="0070C0"/>
            </a:buClr>
          </a:pPr>
          <a:r>
            <a:rPr lang="pt-BR" dirty="0"/>
            <a:t>Forma ou método de obtenção</a:t>
          </a:r>
        </a:p>
      </dgm:t>
    </dgm:pt>
    <dgm:pt modelId="{C632DB69-7358-422E-8FBA-980133624BCB}" type="sibTrans" cxnId="{173F0113-12DA-4C66-ACEC-BDCA84C2B837}">
      <dgm:prSet/>
      <dgm:spPr/>
      <dgm:t>
        <a:bodyPr/>
        <a:lstStyle/>
        <a:p>
          <a:endParaRPr lang="pt-BR"/>
        </a:p>
      </dgm:t>
    </dgm:pt>
    <dgm:pt modelId="{EF10CDB3-4996-468C-BD7C-A45AE75BBEA5}" type="parTrans" cxnId="{173F0113-12DA-4C66-ACEC-BDCA84C2B837}">
      <dgm:prSet/>
      <dgm:spPr/>
      <dgm:t>
        <a:bodyPr/>
        <a:lstStyle/>
        <a:p>
          <a:endParaRPr lang="pt-BR"/>
        </a:p>
      </dgm:t>
    </dgm:pt>
    <dgm:pt modelId="{52DC16EA-78D3-40E1-8383-9A83FD0A0F58}">
      <dgm:prSet phldrT="[Texto]" phldr="1"/>
      <dgm:spPr/>
      <dgm:t>
        <a:bodyPr/>
        <a:lstStyle/>
        <a:p>
          <a:endParaRPr lang="pt-BR" dirty="0"/>
        </a:p>
      </dgm:t>
    </dgm:pt>
    <dgm:pt modelId="{FA6093B2-79A0-4841-802E-F227E4717B74}" type="sibTrans" cxnId="{25C6560D-D03D-4993-9843-2E865E0B8AE2}">
      <dgm:prSet/>
      <dgm:spPr/>
      <dgm:t>
        <a:bodyPr/>
        <a:lstStyle/>
        <a:p>
          <a:endParaRPr lang="pt-BR"/>
        </a:p>
      </dgm:t>
    </dgm:pt>
    <dgm:pt modelId="{4E0CD281-9175-4D7D-85CB-BFA9E9245A6A}" type="parTrans" cxnId="{25C6560D-D03D-4993-9843-2E865E0B8AE2}">
      <dgm:prSet/>
      <dgm:spPr/>
      <dgm:t>
        <a:bodyPr/>
        <a:lstStyle/>
        <a:p>
          <a:endParaRPr lang="pt-BR"/>
        </a:p>
      </dgm:t>
    </dgm:pt>
    <dgm:pt modelId="{0D1C1016-44E6-4D9C-BE0B-D7A0BC03CC00}" type="pres">
      <dgm:prSet presAssocID="{C4D44114-00F5-4A97-B039-65AD60B40C6A}" presName="rootnode" presStyleCnt="0">
        <dgm:presLayoutVars>
          <dgm:chMax/>
          <dgm:chPref/>
          <dgm:dir val="rev"/>
          <dgm:animLvl val="lvl"/>
        </dgm:presLayoutVars>
      </dgm:prSet>
      <dgm:spPr/>
    </dgm:pt>
    <dgm:pt modelId="{257EE00F-247B-42F0-AF84-25D74076AFDF}" type="pres">
      <dgm:prSet presAssocID="{FBCBFE95-7394-4159-8E77-4550079EFE2C}" presName="composite" presStyleCnt="0"/>
      <dgm:spPr/>
    </dgm:pt>
    <dgm:pt modelId="{FAADC88D-1042-497C-BBB9-369AD0EAE74A}" type="pres">
      <dgm:prSet presAssocID="{FBCBFE95-7394-4159-8E77-4550079EFE2C}" presName="bentUpArrow1" presStyleLbl="alignImgPlace1" presStyleIdx="0" presStyleCnt="2"/>
      <dgm:spPr/>
    </dgm:pt>
    <dgm:pt modelId="{897EB0FE-99E5-465B-8670-DB96A2F5BA63}" type="pres">
      <dgm:prSet presAssocID="{FBCBFE95-7394-4159-8E77-4550079EFE2C}" presName="ParentText" presStyleLbl="node1" presStyleIdx="0" presStyleCnt="3" custLinFactNeighborX="7367" custLinFactNeighborY="-7003">
        <dgm:presLayoutVars>
          <dgm:chMax val="1"/>
          <dgm:chPref val="1"/>
          <dgm:bulletEnabled val="1"/>
        </dgm:presLayoutVars>
      </dgm:prSet>
      <dgm:spPr/>
    </dgm:pt>
    <dgm:pt modelId="{6C7FD66F-0BC9-456B-AB23-F252E93C398B}" type="pres">
      <dgm:prSet presAssocID="{FBCBFE95-7394-4159-8E77-4550079EFE2C}" presName="ChildText" presStyleLbl="revTx" presStyleIdx="0" presStyleCnt="3">
        <dgm:presLayoutVars>
          <dgm:chMax val="0"/>
          <dgm:chPref val="0"/>
          <dgm:bulletEnabled val="1"/>
        </dgm:presLayoutVars>
      </dgm:prSet>
      <dgm:spPr/>
    </dgm:pt>
    <dgm:pt modelId="{E20EBED3-4A62-407C-800D-B73615501EAB}" type="pres">
      <dgm:prSet presAssocID="{C632DB69-7358-422E-8FBA-980133624BCB}" presName="sibTrans" presStyleCnt="0"/>
      <dgm:spPr/>
    </dgm:pt>
    <dgm:pt modelId="{36BC1106-436B-47A9-939F-B814C1691648}" type="pres">
      <dgm:prSet presAssocID="{603A7838-7169-4635-B5F0-02B58E060CA1}" presName="composite" presStyleCnt="0"/>
      <dgm:spPr/>
    </dgm:pt>
    <dgm:pt modelId="{58EC5C2B-5478-4656-8041-F699A866DEDB}" type="pres">
      <dgm:prSet presAssocID="{603A7838-7169-4635-B5F0-02B58E060CA1}" presName="bentUpArrow1" presStyleLbl="alignImgPlace1" presStyleIdx="1" presStyleCnt="2"/>
      <dgm:spPr/>
    </dgm:pt>
    <dgm:pt modelId="{DD1E6D74-AADB-48C4-A4FC-37E3A932AA7E}" type="pres">
      <dgm:prSet presAssocID="{603A7838-7169-4635-B5F0-02B58E060CA1}" presName="ParentText" presStyleLbl="node1" presStyleIdx="1" presStyleCnt="3">
        <dgm:presLayoutVars>
          <dgm:chMax val="1"/>
          <dgm:chPref val="1"/>
          <dgm:bulletEnabled val="1"/>
        </dgm:presLayoutVars>
      </dgm:prSet>
      <dgm:spPr/>
    </dgm:pt>
    <dgm:pt modelId="{AF81B225-173D-4B5F-AF5F-ABF8432DC531}" type="pres">
      <dgm:prSet presAssocID="{603A7838-7169-4635-B5F0-02B58E060CA1}" presName="ChildText" presStyleLbl="revTx" presStyleIdx="1" presStyleCnt="3">
        <dgm:presLayoutVars>
          <dgm:chMax val="0"/>
          <dgm:chPref val="0"/>
          <dgm:bulletEnabled val="1"/>
        </dgm:presLayoutVars>
      </dgm:prSet>
      <dgm:spPr/>
    </dgm:pt>
    <dgm:pt modelId="{3B222DE3-E2B4-445C-8FE6-0203AB308E9E}" type="pres">
      <dgm:prSet presAssocID="{79D62B3F-2146-4429-B121-6511CF16C4EB}" presName="sibTrans" presStyleCnt="0"/>
      <dgm:spPr/>
    </dgm:pt>
    <dgm:pt modelId="{0BDE4564-67B2-4044-BC04-9D178010D120}" type="pres">
      <dgm:prSet presAssocID="{30326BBB-FADE-4767-A08D-BBCDA570A1BF}" presName="composite" presStyleCnt="0"/>
      <dgm:spPr/>
    </dgm:pt>
    <dgm:pt modelId="{C1A94C5C-FBB9-401D-BAF4-FD7F504531C0}" type="pres">
      <dgm:prSet presAssocID="{30326BBB-FADE-4767-A08D-BBCDA570A1BF}" presName="ParentText" presStyleLbl="node1" presStyleIdx="2" presStyleCnt="3">
        <dgm:presLayoutVars>
          <dgm:chMax val="1"/>
          <dgm:chPref val="1"/>
          <dgm:bulletEnabled val="1"/>
        </dgm:presLayoutVars>
      </dgm:prSet>
      <dgm:spPr/>
    </dgm:pt>
    <dgm:pt modelId="{8A39D4E0-C421-4E97-B9B6-3C1C6B3B088C}" type="pres">
      <dgm:prSet presAssocID="{30326BBB-FADE-4767-A08D-BBCDA570A1BF}" presName="FinalChildText" presStyleLbl="revTx" presStyleIdx="2" presStyleCnt="3">
        <dgm:presLayoutVars>
          <dgm:chMax val="0"/>
          <dgm:chPref val="0"/>
          <dgm:bulletEnabled val="1"/>
        </dgm:presLayoutVars>
      </dgm:prSet>
      <dgm:spPr/>
    </dgm:pt>
  </dgm:ptLst>
  <dgm:cxnLst>
    <dgm:cxn modelId="{E1BBA405-8261-433F-ABA6-508CD5D12F2D}" srcId="{C4D44114-00F5-4A97-B039-65AD60B40C6A}" destId="{603A7838-7169-4635-B5F0-02B58E060CA1}" srcOrd="1" destOrd="0" parTransId="{4AA3BBAE-E863-4037-A121-EA31013E9C18}" sibTransId="{79D62B3F-2146-4429-B121-6511CF16C4EB}"/>
    <dgm:cxn modelId="{EE9CBE08-7807-44A7-A4C3-DF1CE095F13B}" srcId="{C4D44114-00F5-4A97-B039-65AD60B40C6A}" destId="{30326BBB-FADE-4767-A08D-BBCDA570A1BF}" srcOrd="2" destOrd="0" parTransId="{DC1ABEF4-44D6-4A86-8921-B51329AE9E52}" sibTransId="{276B5811-C0BD-4590-803B-F1567A281960}"/>
    <dgm:cxn modelId="{1815390B-1CE3-4457-AB95-74E2AC57EB14}" srcId="{30326BBB-FADE-4767-A08D-BBCDA570A1BF}" destId="{6F0DC18B-0C2D-4A56-A76B-31AF427815D3}" srcOrd="0" destOrd="0" parTransId="{2B0D9BC7-857A-4AB9-B5F8-CDA80A8A4BBA}" sibTransId="{9CF935A4-3672-4036-9CDC-50F5EF6DBEFD}"/>
    <dgm:cxn modelId="{25C6560D-D03D-4993-9843-2E865E0B8AE2}" srcId="{FBCBFE95-7394-4159-8E77-4550079EFE2C}" destId="{52DC16EA-78D3-40E1-8383-9A83FD0A0F58}" srcOrd="0" destOrd="0" parTransId="{4E0CD281-9175-4D7D-85CB-BFA9E9245A6A}" sibTransId="{FA6093B2-79A0-4841-802E-F227E4717B74}"/>
    <dgm:cxn modelId="{173F0113-12DA-4C66-ACEC-BDCA84C2B837}" srcId="{C4D44114-00F5-4A97-B039-65AD60B40C6A}" destId="{FBCBFE95-7394-4159-8E77-4550079EFE2C}" srcOrd="0" destOrd="0" parTransId="{EF10CDB3-4996-468C-BD7C-A45AE75BBEA5}" sibTransId="{C632DB69-7358-422E-8FBA-980133624BCB}"/>
    <dgm:cxn modelId="{74736920-F14C-429B-933F-49640A11BC75}" type="presOf" srcId="{FBCBFE95-7394-4159-8E77-4550079EFE2C}" destId="{897EB0FE-99E5-465B-8670-DB96A2F5BA63}" srcOrd="0" destOrd="0" presId="urn:microsoft.com/office/officeart/2005/8/layout/StepDownProcess"/>
    <dgm:cxn modelId="{5C687223-FFC3-497C-895E-0C0EDD9E8C5D}" type="presOf" srcId="{6F0DC18B-0C2D-4A56-A76B-31AF427815D3}" destId="{8A39D4E0-C421-4E97-B9B6-3C1C6B3B088C}" srcOrd="0" destOrd="0" presId="urn:microsoft.com/office/officeart/2005/8/layout/StepDownProcess"/>
    <dgm:cxn modelId="{A4A9FC8B-8F51-44A2-B7C6-636810BA7AFC}" type="presOf" srcId="{30326BBB-FADE-4767-A08D-BBCDA570A1BF}" destId="{C1A94C5C-FBB9-401D-BAF4-FD7F504531C0}" srcOrd="0" destOrd="0" presId="urn:microsoft.com/office/officeart/2005/8/layout/StepDownProcess"/>
    <dgm:cxn modelId="{09B696B7-B0A6-4007-A2F7-1C3987E9D272}" type="presOf" srcId="{52DC16EA-78D3-40E1-8383-9A83FD0A0F58}" destId="{6C7FD66F-0BC9-456B-AB23-F252E93C398B}" srcOrd="0" destOrd="0" presId="urn:microsoft.com/office/officeart/2005/8/layout/StepDownProcess"/>
    <dgm:cxn modelId="{D052ADC2-C215-4756-A8B1-F7EF80190573}" type="presOf" srcId="{603A7838-7169-4635-B5F0-02B58E060CA1}" destId="{DD1E6D74-AADB-48C4-A4FC-37E3A932AA7E}" srcOrd="0" destOrd="0" presId="urn:microsoft.com/office/officeart/2005/8/layout/StepDownProcess"/>
    <dgm:cxn modelId="{1080D1FC-6332-4406-90C8-55E558E3DC5A}" srcId="{603A7838-7169-4635-B5F0-02B58E060CA1}" destId="{6C155DE2-908A-462B-9FF3-23226C13E029}" srcOrd="0" destOrd="0" parTransId="{082A576F-CDF5-427E-AA5A-3703E8823DFF}" sibTransId="{6ADECA66-DD69-4D7F-9780-14E38C4471C1}"/>
    <dgm:cxn modelId="{CC5BF7FD-6D5A-4571-91D8-E3E995516398}" type="presOf" srcId="{6C155DE2-908A-462B-9FF3-23226C13E029}" destId="{AF81B225-173D-4B5F-AF5F-ABF8432DC531}" srcOrd="0" destOrd="0" presId="urn:microsoft.com/office/officeart/2005/8/layout/StepDownProcess"/>
    <dgm:cxn modelId="{D307D6FF-D1DB-42EF-9E27-1751D942BA53}" type="presOf" srcId="{C4D44114-00F5-4A97-B039-65AD60B40C6A}" destId="{0D1C1016-44E6-4D9C-BE0B-D7A0BC03CC00}" srcOrd="0" destOrd="0" presId="urn:microsoft.com/office/officeart/2005/8/layout/StepDownProcess"/>
    <dgm:cxn modelId="{D1081CE3-52E2-4331-80AD-AE2A4A337F9E}" type="presParOf" srcId="{0D1C1016-44E6-4D9C-BE0B-D7A0BC03CC00}" destId="{257EE00F-247B-42F0-AF84-25D74076AFDF}" srcOrd="0" destOrd="0" presId="urn:microsoft.com/office/officeart/2005/8/layout/StepDownProcess"/>
    <dgm:cxn modelId="{18C4C165-A154-4311-8011-74215447527D}" type="presParOf" srcId="{257EE00F-247B-42F0-AF84-25D74076AFDF}" destId="{FAADC88D-1042-497C-BBB9-369AD0EAE74A}" srcOrd="0" destOrd="0" presId="urn:microsoft.com/office/officeart/2005/8/layout/StepDownProcess"/>
    <dgm:cxn modelId="{D6726C3A-3B6B-4930-A8D4-BFEC72A22C69}" type="presParOf" srcId="{257EE00F-247B-42F0-AF84-25D74076AFDF}" destId="{897EB0FE-99E5-465B-8670-DB96A2F5BA63}" srcOrd="1" destOrd="0" presId="urn:microsoft.com/office/officeart/2005/8/layout/StepDownProcess"/>
    <dgm:cxn modelId="{B23B60E9-8041-4F39-96F6-FCD751A856C6}" type="presParOf" srcId="{257EE00F-247B-42F0-AF84-25D74076AFDF}" destId="{6C7FD66F-0BC9-456B-AB23-F252E93C398B}" srcOrd="2" destOrd="0" presId="urn:microsoft.com/office/officeart/2005/8/layout/StepDownProcess"/>
    <dgm:cxn modelId="{4BAA9F30-7896-4542-BD86-5AF747483A73}" type="presParOf" srcId="{0D1C1016-44E6-4D9C-BE0B-D7A0BC03CC00}" destId="{E20EBED3-4A62-407C-800D-B73615501EAB}" srcOrd="1" destOrd="0" presId="urn:microsoft.com/office/officeart/2005/8/layout/StepDownProcess"/>
    <dgm:cxn modelId="{0C0CC24F-445D-43C8-971E-C8CF95A0162D}" type="presParOf" srcId="{0D1C1016-44E6-4D9C-BE0B-D7A0BC03CC00}" destId="{36BC1106-436B-47A9-939F-B814C1691648}" srcOrd="2" destOrd="0" presId="urn:microsoft.com/office/officeart/2005/8/layout/StepDownProcess"/>
    <dgm:cxn modelId="{9FF576FA-E748-45F3-B6CF-9AA42A198080}" type="presParOf" srcId="{36BC1106-436B-47A9-939F-B814C1691648}" destId="{58EC5C2B-5478-4656-8041-F699A866DEDB}" srcOrd="0" destOrd="0" presId="urn:microsoft.com/office/officeart/2005/8/layout/StepDownProcess"/>
    <dgm:cxn modelId="{29882EFD-B911-4D5E-A304-96F4B1DDEC27}" type="presParOf" srcId="{36BC1106-436B-47A9-939F-B814C1691648}" destId="{DD1E6D74-AADB-48C4-A4FC-37E3A932AA7E}" srcOrd="1" destOrd="0" presId="urn:microsoft.com/office/officeart/2005/8/layout/StepDownProcess"/>
    <dgm:cxn modelId="{13B24E98-9324-4C41-A7F2-CC994449DC88}" type="presParOf" srcId="{36BC1106-436B-47A9-939F-B814C1691648}" destId="{AF81B225-173D-4B5F-AF5F-ABF8432DC531}" srcOrd="2" destOrd="0" presId="urn:microsoft.com/office/officeart/2005/8/layout/StepDownProcess"/>
    <dgm:cxn modelId="{9F9C0F20-06C2-4139-8812-E3C4EC6DA514}" type="presParOf" srcId="{0D1C1016-44E6-4D9C-BE0B-D7A0BC03CC00}" destId="{3B222DE3-E2B4-445C-8FE6-0203AB308E9E}" srcOrd="3" destOrd="0" presId="urn:microsoft.com/office/officeart/2005/8/layout/StepDownProcess"/>
    <dgm:cxn modelId="{2ABE4334-1966-4B17-8AE3-E7942E5CA925}" type="presParOf" srcId="{0D1C1016-44E6-4D9C-BE0B-D7A0BC03CC00}" destId="{0BDE4564-67B2-4044-BC04-9D178010D120}" srcOrd="4" destOrd="0" presId="urn:microsoft.com/office/officeart/2005/8/layout/StepDownProcess"/>
    <dgm:cxn modelId="{216E078F-B7F6-48F7-8889-7E6B3DB36B9F}" type="presParOf" srcId="{0BDE4564-67B2-4044-BC04-9D178010D120}" destId="{C1A94C5C-FBB9-401D-BAF4-FD7F504531C0}" srcOrd="0" destOrd="0" presId="urn:microsoft.com/office/officeart/2005/8/layout/StepDownProcess"/>
    <dgm:cxn modelId="{5D72CF73-7901-4CD3-B11D-591AE2C83638}" type="presParOf" srcId="{0BDE4564-67B2-4044-BC04-9D178010D120}" destId="{8A39D4E0-C421-4E97-B9B6-3C1C6B3B088C}" srcOrd="1"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846254F-50B6-40EC-BBD0-BFAEA0F05A27}" type="doc">
      <dgm:prSet loTypeId="urn:microsoft.com/office/officeart/2005/8/layout/radial5" loCatId="cycle" qsTypeId="urn:microsoft.com/office/officeart/2005/8/quickstyle/simple1" qsCatId="simple" csTypeId="urn:microsoft.com/office/officeart/2005/8/colors/accent1_2" csCatId="accent1" phldr="1"/>
      <dgm:spPr/>
      <dgm:t>
        <a:bodyPr/>
        <a:lstStyle/>
        <a:p>
          <a:endParaRPr lang="pt-BR"/>
        </a:p>
      </dgm:t>
    </dgm:pt>
    <dgm:pt modelId="{00E175D4-0BA5-47C0-BB35-816EC276F4B5}">
      <dgm:prSet phldrT="[Texto]" custT="1"/>
      <dgm:spPr/>
      <dgm:t>
        <a:bodyPr/>
        <a:lstStyle/>
        <a:p>
          <a:r>
            <a:rPr lang="pt-BR" sz="1400" dirty="0"/>
            <a:t>Formas de obtenção</a:t>
          </a:r>
        </a:p>
      </dgm:t>
    </dgm:pt>
    <dgm:pt modelId="{D3AF0D56-B77D-4AF0-9E64-844125A346C4}" type="parTrans" cxnId="{726AF81B-59E9-4DEE-BDE3-6A9D168160DF}">
      <dgm:prSet/>
      <dgm:spPr/>
      <dgm:t>
        <a:bodyPr/>
        <a:lstStyle/>
        <a:p>
          <a:endParaRPr lang="pt-BR"/>
        </a:p>
      </dgm:t>
    </dgm:pt>
    <dgm:pt modelId="{3AC51D1E-54C8-4DC2-9606-E1881D9696B0}" type="sibTrans" cxnId="{726AF81B-59E9-4DEE-BDE3-6A9D168160DF}">
      <dgm:prSet/>
      <dgm:spPr/>
      <dgm:t>
        <a:bodyPr/>
        <a:lstStyle/>
        <a:p>
          <a:endParaRPr lang="pt-BR"/>
        </a:p>
      </dgm:t>
    </dgm:pt>
    <dgm:pt modelId="{4916A114-69A5-4A0F-AD6B-967F16EE9CCC}">
      <dgm:prSet phldrT="[Texto]"/>
      <dgm:spPr/>
      <dgm:t>
        <a:bodyPr/>
        <a:lstStyle/>
        <a:p>
          <a:r>
            <a:rPr lang="pt-BR" dirty="0"/>
            <a:t>Síntese química</a:t>
          </a:r>
        </a:p>
      </dgm:t>
    </dgm:pt>
    <dgm:pt modelId="{AE2EA635-4348-4710-8351-FCB70A4B494C}" type="parTrans" cxnId="{6F4356C3-CC47-406D-99F2-75EAFB944345}">
      <dgm:prSet/>
      <dgm:spPr/>
      <dgm:t>
        <a:bodyPr/>
        <a:lstStyle/>
        <a:p>
          <a:endParaRPr lang="pt-BR"/>
        </a:p>
      </dgm:t>
    </dgm:pt>
    <dgm:pt modelId="{AF041FA9-D97C-4CD3-AF28-944E382703EC}" type="sibTrans" cxnId="{6F4356C3-CC47-406D-99F2-75EAFB944345}">
      <dgm:prSet/>
      <dgm:spPr/>
      <dgm:t>
        <a:bodyPr/>
        <a:lstStyle/>
        <a:p>
          <a:endParaRPr lang="pt-BR"/>
        </a:p>
      </dgm:t>
    </dgm:pt>
    <dgm:pt modelId="{39F3FD46-1A0A-4C0E-BEA4-E77DB5B49C73}">
      <dgm:prSet phldrT="[Texto]" custT="1"/>
      <dgm:spPr/>
      <dgm:t>
        <a:bodyPr/>
        <a:lstStyle/>
        <a:p>
          <a:pPr>
            <a:lnSpc>
              <a:spcPct val="100000"/>
            </a:lnSpc>
            <a:spcAft>
              <a:spcPts val="0"/>
            </a:spcAft>
          </a:pPr>
          <a:r>
            <a:rPr lang="pt-BR" sz="1000" dirty="0"/>
            <a:t>Biológicos </a:t>
          </a:r>
        </a:p>
        <a:p>
          <a:pPr>
            <a:lnSpc>
              <a:spcPct val="100000"/>
            </a:lnSpc>
            <a:spcAft>
              <a:spcPts val="0"/>
            </a:spcAft>
          </a:pPr>
          <a:r>
            <a:rPr lang="pt-BR" sz="1000" dirty="0"/>
            <a:t>- Fermentação </a:t>
          </a:r>
        </a:p>
        <a:p>
          <a:pPr>
            <a:lnSpc>
              <a:spcPct val="100000"/>
            </a:lnSpc>
            <a:spcAft>
              <a:spcPts val="0"/>
            </a:spcAft>
          </a:pPr>
          <a:r>
            <a:rPr lang="pt-BR" sz="1000" dirty="0"/>
            <a:t>- Cultura de células</a:t>
          </a:r>
        </a:p>
        <a:p>
          <a:pPr>
            <a:lnSpc>
              <a:spcPct val="100000"/>
            </a:lnSpc>
            <a:spcAft>
              <a:spcPts val="0"/>
            </a:spcAft>
          </a:pPr>
          <a:r>
            <a:rPr lang="pt-BR" sz="1000" dirty="0"/>
            <a:t>- Extração animal</a:t>
          </a:r>
        </a:p>
      </dgm:t>
    </dgm:pt>
    <dgm:pt modelId="{1F8A5F3F-287B-44BA-A84D-4AD67EC9D518}" type="parTrans" cxnId="{D4B553A1-316A-4CC2-A075-5F0E105AB94C}">
      <dgm:prSet/>
      <dgm:spPr/>
      <dgm:t>
        <a:bodyPr/>
        <a:lstStyle/>
        <a:p>
          <a:endParaRPr lang="pt-BR"/>
        </a:p>
      </dgm:t>
    </dgm:pt>
    <dgm:pt modelId="{19650118-C012-4A84-9C64-94A496FCB41B}" type="sibTrans" cxnId="{D4B553A1-316A-4CC2-A075-5F0E105AB94C}">
      <dgm:prSet/>
      <dgm:spPr/>
      <dgm:t>
        <a:bodyPr/>
        <a:lstStyle/>
        <a:p>
          <a:endParaRPr lang="pt-BR"/>
        </a:p>
      </dgm:t>
    </dgm:pt>
    <dgm:pt modelId="{6363DBB3-C67F-4FC4-A2C0-924899A8ABE3}">
      <dgm:prSet phldrT="[Texto]" custT="1"/>
      <dgm:spPr/>
      <dgm:t>
        <a:bodyPr/>
        <a:lstStyle/>
        <a:p>
          <a:r>
            <a:rPr lang="pt-BR" sz="1200" dirty="0"/>
            <a:t>Fermentação clássica</a:t>
          </a:r>
        </a:p>
      </dgm:t>
    </dgm:pt>
    <dgm:pt modelId="{B724AF87-60AC-4EA9-82D8-B6EFB1A536BE}" type="parTrans" cxnId="{D6C6C3EF-F290-49E4-BB8B-5756592DBD0F}">
      <dgm:prSet/>
      <dgm:spPr/>
      <dgm:t>
        <a:bodyPr/>
        <a:lstStyle/>
        <a:p>
          <a:endParaRPr lang="pt-BR"/>
        </a:p>
      </dgm:t>
    </dgm:pt>
    <dgm:pt modelId="{1BB3ED02-9524-4528-95F7-1A7689FF43B2}" type="sibTrans" cxnId="{D6C6C3EF-F290-49E4-BB8B-5756592DBD0F}">
      <dgm:prSet/>
      <dgm:spPr/>
      <dgm:t>
        <a:bodyPr/>
        <a:lstStyle/>
        <a:p>
          <a:endParaRPr lang="pt-BR"/>
        </a:p>
      </dgm:t>
    </dgm:pt>
    <dgm:pt modelId="{54539F26-5B74-4904-AE19-EDA6E69E7A68}">
      <dgm:prSet phldrT="[Texto]"/>
      <dgm:spPr/>
      <dgm:t>
        <a:bodyPr/>
        <a:lstStyle/>
        <a:p>
          <a:r>
            <a:rPr lang="pt-BR" dirty="0" err="1"/>
            <a:t>Semissíntese</a:t>
          </a:r>
          <a:endParaRPr lang="pt-BR" dirty="0"/>
        </a:p>
      </dgm:t>
    </dgm:pt>
    <dgm:pt modelId="{2D706C35-31C6-4F72-BFB6-32C119912CB4}" type="parTrans" cxnId="{ED1AE379-AEB7-4280-9C54-F9B2FD11ABFF}">
      <dgm:prSet/>
      <dgm:spPr/>
      <dgm:t>
        <a:bodyPr/>
        <a:lstStyle/>
        <a:p>
          <a:endParaRPr lang="pt-BR"/>
        </a:p>
      </dgm:t>
    </dgm:pt>
    <dgm:pt modelId="{DA2B9EDD-691A-4C43-893E-C332E1C692EF}" type="sibTrans" cxnId="{ED1AE379-AEB7-4280-9C54-F9B2FD11ABFF}">
      <dgm:prSet/>
      <dgm:spPr/>
      <dgm:t>
        <a:bodyPr/>
        <a:lstStyle/>
        <a:p>
          <a:endParaRPr lang="pt-BR"/>
        </a:p>
      </dgm:t>
    </dgm:pt>
    <dgm:pt modelId="{2E90B114-0205-4644-821E-F248C87C2661}">
      <dgm:prSet/>
      <dgm:spPr/>
      <dgm:t>
        <a:bodyPr/>
        <a:lstStyle/>
        <a:p>
          <a:r>
            <a:rPr lang="pt-BR" dirty="0"/>
            <a:t>Extração vegetal</a:t>
          </a:r>
        </a:p>
      </dgm:t>
    </dgm:pt>
    <dgm:pt modelId="{D534D0ED-FBB7-4101-98D5-77E09DD3A877}" type="parTrans" cxnId="{F9F6B20C-82DA-4333-8DB2-A9488E2AF52F}">
      <dgm:prSet/>
      <dgm:spPr/>
      <dgm:t>
        <a:bodyPr/>
        <a:lstStyle/>
        <a:p>
          <a:endParaRPr lang="pt-BR"/>
        </a:p>
      </dgm:t>
    </dgm:pt>
    <dgm:pt modelId="{2DA6F9F6-65A3-4E6F-9D50-E3C9FBCA7860}" type="sibTrans" cxnId="{F9F6B20C-82DA-4333-8DB2-A9488E2AF52F}">
      <dgm:prSet/>
      <dgm:spPr/>
      <dgm:t>
        <a:bodyPr/>
        <a:lstStyle/>
        <a:p>
          <a:endParaRPr lang="pt-BR"/>
        </a:p>
      </dgm:t>
    </dgm:pt>
    <dgm:pt modelId="{A313C189-1C4A-440C-9241-906BE5FA767A}">
      <dgm:prSet/>
      <dgm:spPr/>
      <dgm:t>
        <a:bodyPr/>
        <a:lstStyle/>
        <a:p>
          <a:r>
            <a:rPr lang="pt-BR"/>
            <a:t>Extração mineral</a:t>
          </a:r>
          <a:endParaRPr lang="pt-BR" dirty="0"/>
        </a:p>
      </dgm:t>
    </dgm:pt>
    <dgm:pt modelId="{086AA039-BC3D-4310-A183-DD3788CDA2DD}" type="parTrans" cxnId="{B600DE70-2416-45CE-A673-B9B97A77A0AB}">
      <dgm:prSet/>
      <dgm:spPr/>
      <dgm:t>
        <a:bodyPr/>
        <a:lstStyle/>
        <a:p>
          <a:endParaRPr lang="pt-BR"/>
        </a:p>
      </dgm:t>
    </dgm:pt>
    <dgm:pt modelId="{291A3B39-DA03-4779-928E-55E496C87CDC}" type="sibTrans" cxnId="{B600DE70-2416-45CE-A673-B9B97A77A0AB}">
      <dgm:prSet/>
      <dgm:spPr/>
      <dgm:t>
        <a:bodyPr/>
        <a:lstStyle/>
        <a:p>
          <a:endParaRPr lang="pt-BR"/>
        </a:p>
      </dgm:t>
    </dgm:pt>
    <dgm:pt modelId="{A2A40069-B715-47A7-9C82-DA5D75D730B5}" type="pres">
      <dgm:prSet presAssocID="{3846254F-50B6-40EC-BBD0-BFAEA0F05A27}" presName="Name0" presStyleCnt="0">
        <dgm:presLayoutVars>
          <dgm:chMax val="1"/>
          <dgm:dir/>
          <dgm:animLvl val="ctr"/>
          <dgm:resizeHandles val="exact"/>
        </dgm:presLayoutVars>
      </dgm:prSet>
      <dgm:spPr/>
    </dgm:pt>
    <dgm:pt modelId="{E7F0A5C9-09DA-424E-A803-32B3A32EA952}" type="pres">
      <dgm:prSet presAssocID="{00E175D4-0BA5-47C0-BB35-816EC276F4B5}" presName="centerShape" presStyleLbl="node0" presStyleIdx="0" presStyleCnt="1"/>
      <dgm:spPr/>
    </dgm:pt>
    <dgm:pt modelId="{B732D29C-E58C-44FE-ACC7-E1B2127C6BEB}" type="pres">
      <dgm:prSet presAssocID="{AE2EA635-4348-4710-8351-FCB70A4B494C}" presName="parTrans" presStyleLbl="sibTrans2D1" presStyleIdx="0" presStyleCnt="6"/>
      <dgm:spPr/>
    </dgm:pt>
    <dgm:pt modelId="{C9C87308-322C-4C71-BE9E-F9FA46EA6030}" type="pres">
      <dgm:prSet presAssocID="{AE2EA635-4348-4710-8351-FCB70A4B494C}" presName="connectorText" presStyleLbl="sibTrans2D1" presStyleIdx="0" presStyleCnt="6"/>
      <dgm:spPr/>
    </dgm:pt>
    <dgm:pt modelId="{62FBA1DA-067F-4B1A-ADC1-69915395682A}" type="pres">
      <dgm:prSet presAssocID="{4916A114-69A5-4A0F-AD6B-967F16EE9CCC}" presName="node" presStyleLbl="node1" presStyleIdx="0" presStyleCnt="6">
        <dgm:presLayoutVars>
          <dgm:bulletEnabled val="1"/>
        </dgm:presLayoutVars>
      </dgm:prSet>
      <dgm:spPr/>
    </dgm:pt>
    <dgm:pt modelId="{9E2C0D0B-6A1B-4C55-84A8-DB1AFBA6ECEF}" type="pres">
      <dgm:prSet presAssocID="{D534D0ED-FBB7-4101-98D5-77E09DD3A877}" presName="parTrans" presStyleLbl="sibTrans2D1" presStyleIdx="1" presStyleCnt="6"/>
      <dgm:spPr/>
    </dgm:pt>
    <dgm:pt modelId="{420AE7E6-18A9-4B0C-AD37-6D41F2DD765B}" type="pres">
      <dgm:prSet presAssocID="{D534D0ED-FBB7-4101-98D5-77E09DD3A877}" presName="connectorText" presStyleLbl="sibTrans2D1" presStyleIdx="1" presStyleCnt="6"/>
      <dgm:spPr/>
    </dgm:pt>
    <dgm:pt modelId="{1EAD9242-9EE1-4CD6-BEEC-BFAFC2E7E402}" type="pres">
      <dgm:prSet presAssocID="{2E90B114-0205-4644-821E-F248C87C2661}" presName="node" presStyleLbl="node1" presStyleIdx="1" presStyleCnt="6">
        <dgm:presLayoutVars>
          <dgm:bulletEnabled val="1"/>
        </dgm:presLayoutVars>
      </dgm:prSet>
      <dgm:spPr/>
    </dgm:pt>
    <dgm:pt modelId="{E68DF398-5A32-4B65-AAF0-7602038008DA}" type="pres">
      <dgm:prSet presAssocID="{086AA039-BC3D-4310-A183-DD3788CDA2DD}" presName="parTrans" presStyleLbl="sibTrans2D1" presStyleIdx="2" presStyleCnt="6"/>
      <dgm:spPr/>
    </dgm:pt>
    <dgm:pt modelId="{8A89655D-6C21-4D43-ACF2-4B3FBE751D02}" type="pres">
      <dgm:prSet presAssocID="{086AA039-BC3D-4310-A183-DD3788CDA2DD}" presName="connectorText" presStyleLbl="sibTrans2D1" presStyleIdx="2" presStyleCnt="6"/>
      <dgm:spPr/>
    </dgm:pt>
    <dgm:pt modelId="{A032C357-6273-4103-B3F8-1E052489C138}" type="pres">
      <dgm:prSet presAssocID="{A313C189-1C4A-440C-9241-906BE5FA767A}" presName="node" presStyleLbl="node1" presStyleIdx="2" presStyleCnt="6">
        <dgm:presLayoutVars>
          <dgm:bulletEnabled val="1"/>
        </dgm:presLayoutVars>
      </dgm:prSet>
      <dgm:spPr/>
    </dgm:pt>
    <dgm:pt modelId="{D9CA110F-0953-4549-9BD6-53B216B6FFE9}" type="pres">
      <dgm:prSet presAssocID="{1F8A5F3F-287B-44BA-A84D-4AD67EC9D518}" presName="parTrans" presStyleLbl="sibTrans2D1" presStyleIdx="3" presStyleCnt="6"/>
      <dgm:spPr/>
    </dgm:pt>
    <dgm:pt modelId="{B3E11011-0C74-4DF3-A2F7-46258934A7AB}" type="pres">
      <dgm:prSet presAssocID="{1F8A5F3F-287B-44BA-A84D-4AD67EC9D518}" presName="connectorText" presStyleLbl="sibTrans2D1" presStyleIdx="3" presStyleCnt="6"/>
      <dgm:spPr/>
    </dgm:pt>
    <dgm:pt modelId="{2D16711C-6ACB-43E9-9D58-31B13BA17E81}" type="pres">
      <dgm:prSet presAssocID="{39F3FD46-1A0A-4C0E-BEA4-E77DB5B49C73}" presName="node" presStyleLbl="node1" presStyleIdx="3" presStyleCnt="6">
        <dgm:presLayoutVars>
          <dgm:bulletEnabled val="1"/>
        </dgm:presLayoutVars>
      </dgm:prSet>
      <dgm:spPr/>
    </dgm:pt>
    <dgm:pt modelId="{B0799D10-6826-4BE9-B3B7-50C9AFD90101}" type="pres">
      <dgm:prSet presAssocID="{B724AF87-60AC-4EA9-82D8-B6EFB1A536BE}" presName="parTrans" presStyleLbl="sibTrans2D1" presStyleIdx="4" presStyleCnt="6"/>
      <dgm:spPr/>
    </dgm:pt>
    <dgm:pt modelId="{F1BAD490-18C4-4263-9133-4412E854D9FB}" type="pres">
      <dgm:prSet presAssocID="{B724AF87-60AC-4EA9-82D8-B6EFB1A536BE}" presName="connectorText" presStyleLbl="sibTrans2D1" presStyleIdx="4" presStyleCnt="6"/>
      <dgm:spPr/>
    </dgm:pt>
    <dgm:pt modelId="{1BA88664-C34C-4781-A0C5-3DDD6CCD52A3}" type="pres">
      <dgm:prSet presAssocID="{6363DBB3-C67F-4FC4-A2C0-924899A8ABE3}" presName="node" presStyleLbl="node1" presStyleIdx="4" presStyleCnt="6">
        <dgm:presLayoutVars>
          <dgm:bulletEnabled val="1"/>
        </dgm:presLayoutVars>
      </dgm:prSet>
      <dgm:spPr/>
    </dgm:pt>
    <dgm:pt modelId="{6955C1CD-3E3C-42B1-A6BE-B773C8B62672}" type="pres">
      <dgm:prSet presAssocID="{2D706C35-31C6-4F72-BFB6-32C119912CB4}" presName="parTrans" presStyleLbl="sibTrans2D1" presStyleIdx="5" presStyleCnt="6"/>
      <dgm:spPr/>
    </dgm:pt>
    <dgm:pt modelId="{91BD37EC-FCB1-4165-8557-37B78C75715A}" type="pres">
      <dgm:prSet presAssocID="{2D706C35-31C6-4F72-BFB6-32C119912CB4}" presName="connectorText" presStyleLbl="sibTrans2D1" presStyleIdx="5" presStyleCnt="6"/>
      <dgm:spPr/>
    </dgm:pt>
    <dgm:pt modelId="{A798F9B1-4EAA-4830-A859-F8CED952A25C}" type="pres">
      <dgm:prSet presAssocID="{54539F26-5B74-4904-AE19-EDA6E69E7A68}" presName="node" presStyleLbl="node1" presStyleIdx="5" presStyleCnt="6">
        <dgm:presLayoutVars>
          <dgm:bulletEnabled val="1"/>
        </dgm:presLayoutVars>
      </dgm:prSet>
      <dgm:spPr/>
    </dgm:pt>
  </dgm:ptLst>
  <dgm:cxnLst>
    <dgm:cxn modelId="{2F93EF00-92B1-4F69-9C4A-B20A0DB0CCCA}" type="presOf" srcId="{1F8A5F3F-287B-44BA-A84D-4AD67EC9D518}" destId="{D9CA110F-0953-4549-9BD6-53B216B6FFE9}" srcOrd="0" destOrd="0" presId="urn:microsoft.com/office/officeart/2005/8/layout/radial5"/>
    <dgm:cxn modelId="{F9F6B20C-82DA-4333-8DB2-A9488E2AF52F}" srcId="{00E175D4-0BA5-47C0-BB35-816EC276F4B5}" destId="{2E90B114-0205-4644-821E-F248C87C2661}" srcOrd="1" destOrd="0" parTransId="{D534D0ED-FBB7-4101-98D5-77E09DD3A877}" sibTransId="{2DA6F9F6-65A3-4E6F-9D50-E3C9FBCA7860}"/>
    <dgm:cxn modelId="{23F35A1A-FEC2-4883-B966-6B8D54B44C4C}" type="presOf" srcId="{6363DBB3-C67F-4FC4-A2C0-924899A8ABE3}" destId="{1BA88664-C34C-4781-A0C5-3DDD6CCD52A3}" srcOrd="0" destOrd="0" presId="urn:microsoft.com/office/officeart/2005/8/layout/radial5"/>
    <dgm:cxn modelId="{726AF81B-59E9-4DEE-BDE3-6A9D168160DF}" srcId="{3846254F-50B6-40EC-BBD0-BFAEA0F05A27}" destId="{00E175D4-0BA5-47C0-BB35-816EC276F4B5}" srcOrd="0" destOrd="0" parTransId="{D3AF0D56-B77D-4AF0-9E64-844125A346C4}" sibTransId="{3AC51D1E-54C8-4DC2-9606-E1881D9696B0}"/>
    <dgm:cxn modelId="{07815F1C-8647-4EEE-979D-B7D3831F943A}" type="presOf" srcId="{2D706C35-31C6-4F72-BFB6-32C119912CB4}" destId="{6955C1CD-3E3C-42B1-A6BE-B773C8B62672}" srcOrd="0" destOrd="0" presId="urn:microsoft.com/office/officeart/2005/8/layout/radial5"/>
    <dgm:cxn modelId="{C86F6A26-95CE-4A26-95A7-639EECADD133}" type="presOf" srcId="{086AA039-BC3D-4310-A183-DD3788CDA2DD}" destId="{8A89655D-6C21-4D43-ACF2-4B3FBE751D02}" srcOrd="1" destOrd="0" presId="urn:microsoft.com/office/officeart/2005/8/layout/radial5"/>
    <dgm:cxn modelId="{5C1C5E33-B34B-4B15-B5AE-88D862585894}" type="presOf" srcId="{086AA039-BC3D-4310-A183-DD3788CDA2DD}" destId="{E68DF398-5A32-4B65-AAF0-7602038008DA}" srcOrd="0" destOrd="0" presId="urn:microsoft.com/office/officeart/2005/8/layout/radial5"/>
    <dgm:cxn modelId="{7309AC5E-6AD9-4D30-937A-60EA9DC31DD3}" type="presOf" srcId="{3846254F-50B6-40EC-BBD0-BFAEA0F05A27}" destId="{A2A40069-B715-47A7-9C82-DA5D75D730B5}" srcOrd="0" destOrd="0" presId="urn:microsoft.com/office/officeart/2005/8/layout/radial5"/>
    <dgm:cxn modelId="{4192D160-4868-4FD5-9380-98720BD6DF28}" type="presOf" srcId="{4916A114-69A5-4A0F-AD6B-967F16EE9CCC}" destId="{62FBA1DA-067F-4B1A-ADC1-69915395682A}" srcOrd="0" destOrd="0" presId="urn:microsoft.com/office/officeart/2005/8/layout/radial5"/>
    <dgm:cxn modelId="{2FE48244-9F1C-4C94-AC7A-E79D8CB74127}" type="presOf" srcId="{B724AF87-60AC-4EA9-82D8-B6EFB1A536BE}" destId="{B0799D10-6826-4BE9-B3B7-50C9AFD90101}" srcOrd="0" destOrd="0" presId="urn:microsoft.com/office/officeart/2005/8/layout/radial5"/>
    <dgm:cxn modelId="{5FE10F70-7F2F-4A0D-A127-10C40A33EA48}" type="presOf" srcId="{D534D0ED-FBB7-4101-98D5-77E09DD3A877}" destId="{9E2C0D0B-6A1B-4C55-84A8-DB1AFBA6ECEF}" srcOrd="0" destOrd="0" presId="urn:microsoft.com/office/officeart/2005/8/layout/radial5"/>
    <dgm:cxn modelId="{B600DE70-2416-45CE-A673-B9B97A77A0AB}" srcId="{00E175D4-0BA5-47C0-BB35-816EC276F4B5}" destId="{A313C189-1C4A-440C-9241-906BE5FA767A}" srcOrd="2" destOrd="0" parTransId="{086AA039-BC3D-4310-A183-DD3788CDA2DD}" sibTransId="{291A3B39-DA03-4779-928E-55E496C87CDC}"/>
    <dgm:cxn modelId="{ED1AE379-AEB7-4280-9C54-F9B2FD11ABFF}" srcId="{00E175D4-0BA5-47C0-BB35-816EC276F4B5}" destId="{54539F26-5B74-4904-AE19-EDA6E69E7A68}" srcOrd="5" destOrd="0" parTransId="{2D706C35-31C6-4F72-BFB6-32C119912CB4}" sibTransId="{DA2B9EDD-691A-4C43-893E-C332E1C692EF}"/>
    <dgm:cxn modelId="{61955A8A-AD80-4F75-9FFE-59695D83504F}" type="presOf" srcId="{A313C189-1C4A-440C-9241-906BE5FA767A}" destId="{A032C357-6273-4103-B3F8-1E052489C138}" srcOrd="0" destOrd="0" presId="urn:microsoft.com/office/officeart/2005/8/layout/radial5"/>
    <dgm:cxn modelId="{D4B553A1-316A-4CC2-A075-5F0E105AB94C}" srcId="{00E175D4-0BA5-47C0-BB35-816EC276F4B5}" destId="{39F3FD46-1A0A-4C0E-BEA4-E77DB5B49C73}" srcOrd="3" destOrd="0" parTransId="{1F8A5F3F-287B-44BA-A84D-4AD67EC9D518}" sibTransId="{19650118-C012-4A84-9C64-94A496FCB41B}"/>
    <dgm:cxn modelId="{A633F6B9-C236-4E28-BECB-AD2A2B82B77F}" type="presOf" srcId="{39F3FD46-1A0A-4C0E-BEA4-E77DB5B49C73}" destId="{2D16711C-6ACB-43E9-9D58-31B13BA17E81}" srcOrd="0" destOrd="0" presId="urn:microsoft.com/office/officeart/2005/8/layout/radial5"/>
    <dgm:cxn modelId="{6F4356C3-CC47-406D-99F2-75EAFB944345}" srcId="{00E175D4-0BA5-47C0-BB35-816EC276F4B5}" destId="{4916A114-69A5-4A0F-AD6B-967F16EE9CCC}" srcOrd="0" destOrd="0" parTransId="{AE2EA635-4348-4710-8351-FCB70A4B494C}" sibTransId="{AF041FA9-D97C-4CD3-AF28-944E382703EC}"/>
    <dgm:cxn modelId="{5FA379C3-91C5-4831-8A23-9D772F6B742A}" type="presOf" srcId="{1F8A5F3F-287B-44BA-A84D-4AD67EC9D518}" destId="{B3E11011-0C74-4DF3-A2F7-46258934A7AB}" srcOrd="1" destOrd="0" presId="urn:microsoft.com/office/officeart/2005/8/layout/radial5"/>
    <dgm:cxn modelId="{C49DDFC8-341D-491F-AD04-C8F211300690}" type="presOf" srcId="{AE2EA635-4348-4710-8351-FCB70A4B494C}" destId="{C9C87308-322C-4C71-BE9E-F9FA46EA6030}" srcOrd="1" destOrd="0" presId="urn:microsoft.com/office/officeart/2005/8/layout/radial5"/>
    <dgm:cxn modelId="{49BE51CD-F33F-4D43-91F4-65AE2CDBBFBF}" type="presOf" srcId="{2D706C35-31C6-4F72-BFB6-32C119912CB4}" destId="{91BD37EC-FCB1-4165-8557-37B78C75715A}" srcOrd="1" destOrd="0" presId="urn:microsoft.com/office/officeart/2005/8/layout/radial5"/>
    <dgm:cxn modelId="{A4A30FD0-AE1A-41C2-8555-EEB49E373CA9}" type="presOf" srcId="{2E90B114-0205-4644-821E-F248C87C2661}" destId="{1EAD9242-9EE1-4CD6-BEEC-BFAFC2E7E402}" srcOrd="0" destOrd="0" presId="urn:microsoft.com/office/officeart/2005/8/layout/radial5"/>
    <dgm:cxn modelId="{C5B5B7D1-C61A-4E6B-9D44-99DDB4AEC079}" type="presOf" srcId="{D534D0ED-FBB7-4101-98D5-77E09DD3A877}" destId="{420AE7E6-18A9-4B0C-AD37-6D41F2DD765B}" srcOrd="1" destOrd="0" presId="urn:microsoft.com/office/officeart/2005/8/layout/radial5"/>
    <dgm:cxn modelId="{260DD5D2-6CCA-4C2B-8E67-70543C45A27D}" type="presOf" srcId="{00E175D4-0BA5-47C0-BB35-816EC276F4B5}" destId="{E7F0A5C9-09DA-424E-A803-32B3A32EA952}" srcOrd="0" destOrd="0" presId="urn:microsoft.com/office/officeart/2005/8/layout/radial5"/>
    <dgm:cxn modelId="{18247BDF-2647-4C93-A521-2BB7E75A5748}" type="presOf" srcId="{54539F26-5B74-4904-AE19-EDA6E69E7A68}" destId="{A798F9B1-4EAA-4830-A859-F8CED952A25C}" srcOrd="0" destOrd="0" presId="urn:microsoft.com/office/officeart/2005/8/layout/radial5"/>
    <dgm:cxn modelId="{03901EE5-7F0B-46EE-B31C-30CFE4B63D07}" type="presOf" srcId="{B724AF87-60AC-4EA9-82D8-B6EFB1A536BE}" destId="{F1BAD490-18C4-4263-9133-4412E854D9FB}" srcOrd="1" destOrd="0" presId="urn:microsoft.com/office/officeart/2005/8/layout/radial5"/>
    <dgm:cxn modelId="{D6C6C3EF-F290-49E4-BB8B-5756592DBD0F}" srcId="{00E175D4-0BA5-47C0-BB35-816EC276F4B5}" destId="{6363DBB3-C67F-4FC4-A2C0-924899A8ABE3}" srcOrd="4" destOrd="0" parTransId="{B724AF87-60AC-4EA9-82D8-B6EFB1A536BE}" sibTransId="{1BB3ED02-9524-4528-95F7-1A7689FF43B2}"/>
    <dgm:cxn modelId="{894F5AF1-7F25-4401-93E8-92A95D286F39}" type="presOf" srcId="{AE2EA635-4348-4710-8351-FCB70A4B494C}" destId="{B732D29C-E58C-44FE-ACC7-E1B2127C6BEB}" srcOrd="0" destOrd="0" presId="urn:microsoft.com/office/officeart/2005/8/layout/radial5"/>
    <dgm:cxn modelId="{745B703A-5B8D-4783-B89A-F6F25D204A55}" type="presParOf" srcId="{A2A40069-B715-47A7-9C82-DA5D75D730B5}" destId="{E7F0A5C9-09DA-424E-A803-32B3A32EA952}" srcOrd="0" destOrd="0" presId="urn:microsoft.com/office/officeart/2005/8/layout/radial5"/>
    <dgm:cxn modelId="{9D6DF250-274E-45F0-820A-4BC8C80C1328}" type="presParOf" srcId="{A2A40069-B715-47A7-9C82-DA5D75D730B5}" destId="{B732D29C-E58C-44FE-ACC7-E1B2127C6BEB}" srcOrd="1" destOrd="0" presId="urn:microsoft.com/office/officeart/2005/8/layout/radial5"/>
    <dgm:cxn modelId="{23A1FBB8-4004-40BD-AC53-D9C4D2FC7C05}" type="presParOf" srcId="{B732D29C-E58C-44FE-ACC7-E1B2127C6BEB}" destId="{C9C87308-322C-4C71-BE9E-F9FA46EA6030}" srcOrd="0" destOrd="0" presId="urn:microsoft.com/office/officeart/2005/8/layout/radial5"/>
    <dgm:cxn modelId="{E0FB83AF-875F-4743-BCB9-BB8DE605E176}" type="presParOf" srcId="{A2A40069-B715-47A7-9C82-DA5D75D730B5}" destId="{62FBA1DA-067F-4B1A-ADC1-69915395682A}" srcOrd="2" destOrd="0" presId="urn:microsoft.com/office/officeart/2005/8/layout/radial5"/>
    <dgm:cxn modelId="{5A67F9B9-A4DA-4A33-B510-6F064512F377}" type="presParOf" srcId="{A2A40069-B715-47A7-9C82-DA5D75D730B5}" destId="{9E2C0D0B-6A1B-4C55-84A8-DB1AFBA6ECEF}" srcOrd="3" destOrd="0" presId="urn:microsoft.com/office/officeart/2005/8/layout/radial5"/>
    <dgm:cxn modelId="{EA0DE220-C482-46A1-9FD3-7D0F35BF4746}" type="presParOf" srcId="{9E2C0D0B-6A1B-4C55-84A8-DB1AFBA6ECEF}" destId="{420AE7E6-18A9-4B0C-AD37-6D41F2DD765B}" srcOrd="0" destOrd="0" presId="urn:microsoft.com/office/officeart/2005/8/layout/radial5"/>
    <dgm:cxn modelId="{F4DBC0A4-E4D5-4532-8082-DFDFD9332815}" type="presParOf" srcId="{A2A40069-B715-47A7-9C82-DA5D75D730B5}" destId="{1EAD9242-9EE1-4CD6-BEEC-BFAFC2E7E402}" srcOrd="4" destOrd="0" presId="urn:microsoft.com/office/officeart/2005/8/layout/radial5"/>
    <dgm:cxn modelId="{8E8FE324-EAB8-4C31-BDDC-E8A014BDDB53}" type="presParOf" srcId="{A2A40069-B715-47A7-9C82-DA5D75D730B5}" destId="{E68DF398-5A32-4B65-AAF0-7602038008DA}" srcOrd="5" destOrd="0" presId="urn:microsoft.com/office/officeart/2005/8/layout/radial5"/>
    <dgm:cxn modelId="{71466A7F-3DC6-4806-9205-ADBDE3F58368}" type="presParOf" srcId="{E68DF398-5A32-4B65-AAF0-7602038008DA}" destId="{8A89655D-6C21-4D43-ACF2-4B3FBE751D02}" srcOrd="0" destOrd="0" presId="urn:microsoft.com/office/officeart/2005/8/layout/radial5"/>
    <dgm:cxn modelId="{175769E8-ECFB-48C7-A123-A5612D9189CD}" type="presParOf" srcId="{A2A40069-B715-47A7-9C82-DA5D75D730B5}" destId="{A032C357-6273-4103-B3F8-1E052489C138}" srcOrd="6" destOrd="0" presId="urn:microsoft.com/office/officeart/2005/8/layout/radial5"/>
    <dgm:cxn modelId="{EA7FA39C-34CC-420B-B224-8A7BE6EAE81E}" type="presParOf" srcId="{A2A40069-B715-47A7-9C82-DA5D75D730B5}" destId="{D9CA110F-0953-4549-9BD6-53B216B6FFE9}" srcOrd="7" destOrd="0" presId="urn:microsoft.com/office/officeart/2005/8/layout/radial5"/>
    <dgm:cxn modelId="{A31627CF-FD6C-4284-B28F-4F511C23096C}" type="presParOf" srcId="{D9CA110F-0953-4549-9BD6-53B216B6FFE9}" destId="{B3E11011-0C74-4DF3-A2F7-46258934A7AB}" srcOrd="0" destOrd="0" presId="urn:microsoft.com/office/officeart/2005/8/layout/radial5"/>
    <dgm:cxn modelId="{3D2B07FA-E124-4D81-883D-7D5A18908963}" type="presParOf" srcId="{A2A40069-B715-47A7-9C82-DA5D75D730B5}" destId="{2D16711C-6ACB-43E9-9D58-31B13BA17E81}" srcOrd="8" destOrd="0" presId="urn:microsoft.com/office/officeart/2005/8/layout/radial5"/>
    <dgm:cxn modelId="{95C09A67-C5B7-45AD-9937-5229D36F2D8D}" type="presParOf" srcId="{A2A40069-B715-47A7-9C82-DA5D75D730B5}" destId="{B0799D10-6826-4BE9-B3B7-50C9AFD90101}" srcOrd="9" destOrd="0" presId="urn:microsoft.com/office/officeart/2005/8/layout/radial5"/>
    <dgm:cxn modelId="{6A0F564B-8661-4356-B350-FCF1986D17BC}" type="presParOf" srcId="{B0799D10-6826-4BE9-B3B7-50C9AFD90101}" destId="{F1BAD490-18C4-4263-9133-4412E854D9FB}" srcOrd="0" destOrd="0" presId="urn:microsoft.com/office/officeart/2005/8/layout/radial5"/>
    <dgm:cxn modelId="{7678650D-FD37-4E16-852F-BE35E35EB98F}" type="presParOf" srcId="{A2A40069-B715-47A7-9C82-DA5D75D730B5}" destId="{1BA88664-C34C-4781-A0C5-3DDD6CCD52A3}" srcOrd="10" destOrd="0" presId="urn:microsoft.com/office/officeart/2005/8/layout/radial5"/>
    <dgm:cxn modelId="{348D4D3A-8B7E-4147-9931-3508C7EFF5B9}" type="presParOf" srcId="{A2A40069-B715-47A7-9C82-DA5D75D730B5}" destId="{6955C1CD-3E3C-42B1-A6BE-B773C8B62672}" srcOrd="11" destOrd="0" presId="urn:microsoft.com/office/officeart/2005/8/layout/radial5"/>
    <dgm:cxn modelId="{E55FB983-603F-4501-A772-029DD4A1FC6B}" type="presParOf" srcId="{6955C1CD-3E3C-42B1-A6BE-B773C8B62672}" destId="{91BD37EC-FCB1-4165-8557-37B78C75715A}" srcOrd="0" destOrd="0" presId="urn:microsoft.com/office/officeart/2005/8/layout/radial5"/>
    <dgm:cxn modelId="{B778BC19-2981-4EC8-BD27-61AF4FEE1891}" type="presParOf" srcId="{A2A40069-B715-47A7-9C82-DA5D75D730B5}" destId="{A798F9B1-4EAA-4830-A859-F8CED952A25C}" srcOrd="12" destOrd="0" presId="urn:microsoft.com/office/officeart/2005/8/layout/radial5"/>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17FC38-829C-4F29-9E34-7ADFD1CA22D0}">
      <dsp:nvSpPr>
        <dsp:cNvPr id="0" name=""/>
        <dsp:cNvSpPr/>
      </dsp:nvSpPr>
      <dsp:spPr>
        <a:xfrm>
          <a:off x="-3540393" y="-544180"/>
          <a:ext cx="4220808" cy="4220808"/>
        </a:xfrm>
        <a:prstGeom prst="blockArc">
          <a:avLst>
            <a:gd name="adj1" fmla="val 18900000"/>
            <a:gd name="adj2" fmla="val 2700000"/>
            <a:gd name="adj3" fmla="val 512"/>
          </a:avLst>
        </a:pr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3C0B8789-ACED-41AC-88C6-58F797908227}">
      <dsp:nvSpPr>
        <dsp:cNvPr id="0" name=""/>
        <dsp:cNvSpPr/>
      </dsp:nvSpPr>
      <dsp:spPr>
        <a:xfrm>
          <a:off x="437537" y="313244"/>
          <a:ext cx="8487153" cy="626489"/>
        </a:xfrm>
        <a:prstGeom prst="rect">
          <a:avLst/>
        </a:prstGeom>
        <a:solidFill>
          <a:srgbClr val="58696B"/>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7276" tIns="45720" rIns="45720" bIns="45720" numCol="1" spcCol="1270" anchor="ctr" anchorCtr="0">
          <a:noAutofit/>
        </a:bodyPr>
        <a:lstStyle/>
        <a:p>
          <a:pPr marL="0" lvl="0" indent="0" algn="l" defTabSz="800100">
            <a:lnSpc>
              <a:spcPct val="90000"/>
            </a:lnSpc>
            <a:spcBef>
              <a:spcPct val="0"/>
            </a:spcBef>
            <a:spcAft>
              <a:spcPct val="35000"/>
            </a:spcAft>
            <a:buFont typeface="Arial" panose="020B0604020202020204" pitchFamily="34" charset="0"/>
            <a:buNone/>
          </a:pPr>
          <a:r>
            <a:rPr lang="pt-BR" sz="1800" kern="1200" dirty="0"/>
            <a:t>IFA é o coração do medicamento.</a:t>
          </a:r>
        </a:p>
      </dsp:txBody>
      <dsp:txXfrm>
        <a:off x="437537" y="313244"/>
        <a:ext cx="8487153" cy="626489"/>
      </dsp:txXfrm>
    </dsp:sp>
    <dsp:sp modelId="{1ECD5BC9-D940-46EC-BA08-AFFB1045BCB2}">
      <dsp:nvSpPr>
        <dsp:cNvPr id="0" name=""/>
        <dsp:cNvSpPr/>
      </dsp:nvSpPr>
      <dsp:spPr>
        <a:xfrm>
          <a:off x="45981" y="234933"/>
          <a:ext cx="783111" cy="783111"/>
        </a:xfrm>
        <a:prstGeom prst="ellipse">
          <a:avLst/>
        </a:prstGeom>
        <a:solidFill>
          <a:schemeClr val="lt1">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E6EC563E-8A14-4AC8-9F42-3D330FC5811F}">
      <dsp:nvSpPr>
        <dsp:cNvPr id="0" name=""/>
        <dsp:cNvSpPr/>
      </dsp:nvSpPr>
      <dsp:spPr>
        <a:xfrm>
          <a:off x="665266" y="1252978"/>
          <a:ext cx="8259424" cy="626489"/>
        </a:xfrm>
        <a:prstGeom prst="rect">
          <a:avLst/>
        </a:prstGeom>
        <a:solidFill>
          <a:schemeClr val="accent3">
            <a:lumMod val="5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7276" tIns="45720" rIns="45720" bIns="45720" numCol="1" spcCol="1270" anchor="ctr" anchorCtr="0">
          <a:noAutofit/>
        </a:bodyPr>
        <a:lstStyle/>
        <a:p>
          <a:pPr marL="0" lvl="0" indent="0" algn="l" defTabSz="800100">
            <a:lnSpc>
              <a:spcPct val="90000"/>
            </a:lnSpc>
            <a:spcBef>
              <a:spcPct val="0"/>
            </a:spcBef>
            <a:spcAft>
              <a:spcPct val="35000"/>
            </a:spcAft>
            <a:buFont typeface="Arial" panose="020B0604020202020204" pitchFamily="34" charset="0"/>
            <a:buNone/>
          </a:pPr>
          <a:r>
            <a:rPr lang="pt-BR" sz="1800" kern="1200" dirty="0"/>
            <a:t>Qualidade, segurança e eficácia do medicamento desde a origem.</a:t>
          </a:r>
        </a:p>
      </dsp:txBody>
      <dsp:txXfrm>
        <a:off x="665266" y="1252978"/>
        <a:ext cx="8259424" cy="626489"/>
      </dsp:txXfrm>
    </dsp:sp>
    <dsp:sp modelId="{73B1C968-DAB0-4695-A8F0-9A61322CE422}">
      <dsp:nvSpPr>
        <dsp:cNvPr id="0" name=""/>
        <dsp:cNvSpPr/>
      </dsp:nvSpPr>
      <dsp:spPr>
        <a:xfrm>
          <a:off x="273710" y="1174667"/>
          <a:ext cx="783111" cy="783111"/>
        </a:xfrm>
        <a:prstGeom prst="ellipse">
          <a:avLst/>
        </a:prstGeom>
        <a:solidFill>
          <a:schemeClr val="lt1">
            <a:hueOff val="0"/>
            <a:satOff val="0"/>
            <a:lumOff val="0"/>
            <a:alphaOff val="0"/>
          </a:schemeClr>
        </a:solidFill>
        <a:ln w="6350" cap="flat" cmpd="sng" algn="ctr">
          <a:solidFill>
            <a:schemeClr val="accent5">
              <a:hueOff val="-164725"/>
              <a:satOff val="15265"/>
              <a:lumOff val="-8137"/>
              <a:alphaOff val="0"/>
            </a:schemeClr>
          </a:solidFill>
          <a:prstDash val="solid"/>
          <a:miter lim="800000"/>
        </a:ln>
        <a:effectLst/>
      </dsp:spPr>
      <dsp:style>
        <a:lnRef idx="1">
          <a:scrgbClr r="0" g="0" b="0"/>
        </a:lnRef>
        <a:fillRef idx="1">
          <a:scrgbClr r="0" g="0" b="0"/>
        </a:fillRef>
        <a:effectRef idx="0">
          <a:scrgbClr r="0" g="0" b="0"/>
        </a:effectRef>
        <a:fontRef idx="minor"/>
      </dsp:style>
    </dsp:sp>
    <dsp:sp modelId="{F17BA053-4103-4248-A7E7-FB0C551C17F9}">
      <dsp:nvSpPr>
        <dsp:cNvPr id="0" name=""/>
        <dsp:cNvSpPr/>
      </dsp:nvSpPr>
      <dsp:spPr>
        <a:xfrm>
          <a:off x="437537" y="2192712"/>
          <a:ext cx="8487153" cy="626489"/>
        </a:xfrm>
        <a:prstGeom prst="rect">
          <a:avLst/>
        </a:prstGeom>
        <a:solidFill>
          <a:schemeClr val="accent3">
            <a:lumMod val="7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7276" tIns="45720" rIns="45720" bIns="45720" numCol="1" spcCol="1270" anchor="ctr" anchorCtr="0">
          <a:noAutofit/>
        </a:bodyPr>
        <a:lstStyle/>
        <a:p>
          <a:pPr marL="0" lvl="0" indent="0" algn="l" defTabSz="800100">
            <a:lnSpc>
              <a:spcPct val="90000"/>
            </a:lnSpc>
            <a:spcBef>
              <a:spcPct val="0"/>
            </a:spcBef>
            <a:spcAft>
              <a:spcPct val="35000"/>
            </a:spcAft>
            <a:buFont typeface="Arial" panose="020B0604020202020204" pitchFamily="34" charset="0"/>
            <a:buNone/>
          </a:pPr>
          <a:r>
            <a:rPr lang="pt-BR" sz="1800" kern="1200" dirty="0"/>
            <a:t>Impacto mercadológico - competitividade / demanda / custos / concorrência.</a:t>
          </a:r>
        </a:p>
      </dsp:txBody>
      <dsp:txXfrm>
        <a:off x="437537" y="2192712"/>
        <a:ext cx="8487153" cy="626489"/>
      </dsp:txXfrm>
    </dsp:sp>
    <dsp:sp modelId="{4084BB35-3DA3-4285-951A-46AD8160DE33}">
      <dsp:nvSpPr>
        <dsp:cNvPr id="0" name=""/>
        <dsp:cNvSpPr/>
      </dsp:nvSpPr>
      <dsp:spPr>
        <a:xfrm>
          <a:off x="45981" y="2114401"/>
          <a:ext cx="783111" cy="783111"/>
        </a:xfrm>
        <a:prstGeom prst="ellipse">
          <a:avLst/>
        </a:prstGeom>
        <a:solidFill>
          <a:schemeClr val="lt1">
            <a:hueOff val="0"/>
            <a:satOff val="0"/>
            <a:lumOff val="0"/>
            <a:alphaOff val="0"/>
          </a:schemeClr>
        </a:solidFill>
        <a:ln w="6350" cap="flat" cmpd="sng" algn="ctr">
          <a:solidFill>
            <a:schemeClr val="accent5">
              <a:hueOff val="-329450"/>
              <a:satOff val="30531"/>
              <a:lumOff val="-16274"/>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78CE0E-9388-4E5A-ADAF-29FEFC46D6CF}">
      <dsp:nvSpPr>
        <dsp:cNvPr id="0" name=""/>
        <dsp:cNvSpPr/>
      </dsp:nvSpPr>
      <dsp:spPr>
        <a:xfrm>
          <a:off x="0" y="0"/>
          <a:ext cx="5838495" cy="417690"/>
        </a:xfrm>
        <a:prstGeom prst="roundRect">
          <a:avLst/>
        </a:prstGeom>
        <a:gradFill rotWithShape="0">
          <a:gsLst>
            <a:gs pos="0">
              <a:schemeClr val="accent1">
                <a:alpha val="90000"/>
                <a:hueOff val="0"/>
                <a:satOff val="0"/>
                <a:lumOff val="0"/>
                <a:alphaOff val="0"/>
                <a:satMod val="103000"/>
                <a:lumMod val="102000"/>
                <a:tint val="94000"/>
              </a:schemeClr>
            </a:gs>
            <a:gs pos="50000">
              <a:schemeClr val="accent1">
                <a:alpha val="90000"/>
                <a:hueOff val="0"/>
                <a:satOff val="0"/>
                <a:lumOff val="0"/>
                <a:alphaOff val="0"/>
                <a:satMod val="110000"/>
                <a:lumMod val="100000"/>
                <a:shade val="100000"/>
              </a:schemeClr>
            </a:gs>
            <a:gs pos="100000">
              <a:schemeClr val="accent1">
                <a:alpha val="9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pt-BR" sz="1700" kern="1200" dirty="0"/>
            <a:t>Conteúdo da CADIFA</a:t>
          </a:r>
        </a:p>
      </dsp:txBody>
      <dsp:txXfrm>
        <a:off x="20390" y="20390"/>
        <a:ext cx="5797715" cy="376910"/>
      </dsp:txXfrm>
    </dsp:sp>
    <dsp:sp modelId="{8348F827-C6AD-4502-8348-0A952F969C32}">
      <dsp:nvSpPr>
        <dsp:cNvPr id="0" name=""/>
        <dsp:cNvSpPr/>
      </dsp:nvSpPr>
      <dsp:spPr>
        <a:xfrm>
          <a:off x="0" y="431160"/>
          <a:ext cx="5838495" cy="26040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5372" tIns="17780" rIns="99568" bIns="17780" numCol="1" spcCol="1270" anchor="t" anchorCtr="0">
          <a:noAutofit/>
        </a:bodyPr>
        <a:lstStyle/>
        <a:p>
          <a:pPr marL="114300" lvl="1" indent="-114300" algn="l" defTabSz="622300">
            <a:lnSpc>
              <a:spcPct val="90000"/>
            </a:lnSpc>
            <a:spcBef>
              <a:spcPct val="0"/>
            </a:spcBef>
            <a:spcAft>
              <a:spcPct val="20000"/>
            </a:spcAft>
            <a:buChar char="•"/>
          </a:pPr>
          <a:r>
            <a:rPr lang="pt-BR" sz="1400" kern="1200" dirty="0">
              <a:solidFill>
                <a:srgbClr val="58696B"/>
              </a:solidFill>
              <a:latin typeface="+mj-lt"/>
              <a:ea typeface="+mj-ea"/>
              <a:cs typeface="+mj-cs"/>
            </a:rPr>
            <a:t>Número e data de emissão da CADIFA;</a:t>
          </a:r>
        </a:p>
        <a:p>
          <a:pPr marL="114300" lvl="1" indent="-114300" algn="l" defTabSz="622300">
            <a:lnSpc>
              <a:spcPct val="90000"/>
            </a:lnSpc>
            <a:spcBef>
              <a:spcPct val="0"/>
            </a:spcBef>
            <a:spcAft>
              <a:spcPct val="20000"/>
            </a:spcAft>
            <a:buChar char="•"/>
          </a:pPr>
          <a:r>
            <a:rPr lang="pt-BR" sz="1400" kern="1200" dirty="0">
              <a:solidFill>
                <a:srgbClr val="58696B"/>
              </a:solidFill>
              <a:latin typeface="+mj-lt"/>
              <a:ea typeface="+mj-ea"/>
              <a:cs typeface="+mj-cs"/>
            </a:rPr>
            <a:t>Nome e número de DCB e de CAS do IFA;</a:t>
          </a:r>
        </a:p>
        <a:p>
          <a:pPr marL="114300" lvl="1" indent="-114300" algn="l" defTabSz="622300">
            <a:lnSpc>
              <a:spcPct val="90000"/>
            </a:lnSpc>
            <a:spcBef>
              <a:spcPct val="0"/>
            </a:spcBef>
            <a:spcAft>
              <a:spcPct val="20000"/>
            </a:spcAft>
            <a:buChar char="•"/>
          </a:pPr>
          <a:r>
            <a:rPr lang="pt-BR" sz="1400" kern="1200" dirty="0">
              <a:solidFill>
                <a:srgbClr val="58696B"/>
              </a:solidFill>
              <a:latin typeface="+mj-lt"/>
              <a:ea typeface="+mj-ea"/>
              <a:cs typeface="+mj-cs"/>
            </a:rPr>
            <a:t>Razão social e endereço do detentor do DIFA;</a:t>
          </a:r>
        </a:p>
        <a:p>
          <a:pPr marL="114300" lvl="1" indent="-114300" algn="l" defTabSz="622300">
            <a:lnSpc>
              <a:spcPct val="90000"/>
            </a:lnSpc>
            <a:spcBef>
              <a:spcPct val="0"/>
            </a:spcBef>
            <a:spcAft>
              <a:spcPct val="20000"/>
            </a:spcAft>
            <a:buChar char="•"/>
          </a:pPr>
          <a:r>
            <a:rPr lang="pt-BR" sz="1400" kern="1200" dirty="0">
              <a:solidFill>
                <a:srgbClr val="58696B"/>
              </a:solidFill>
              <a:latin typeface="+mj-lt"/>
              <a:ea typeface="+mj-ea"/>
              <a:cs typeface="+mj-cs"/>
            </a:rPr>
            <a:t>Razão social e endereço dos locais de fabricação;</a:t>
          </a:r>
        </a:p>
        <a:p>
          <a:pPr marL="114300" lvl="1" indent="-114300" algn="l" defTabSz="622300">
            <a:lnSpc>
              <a:spcPct val="90000"/>
            </a:lnSpc>
            <a:spcBef>
              <a:spcPct val="0"/>
            </a:spcBef>
            <a:spcAft>
              <a:spcPct val="20000"/>
            </a:spcAft>
            <a:buChar char="•"/>
          </a:pPr>
          <a:r>
            <a:rPr lang="pt-BR" sz="1400" kern="1200" dirty="0">
              <a:solidFill>
                <a:srgbClr val="58696B"/>
              </a:solidFill>
              <a:latin typeface="+mj-lt"/>
              <a:ea typeface="+mj-ea"/>
              <a:cs typeface="+mj-cs"/>
            </a:rPr>
            <a:t>Especificação do IFA e, se aplicável, referência </a:t>
          </a:r>
          <a:r>
            <a:rPr lang="pt-BR" sz="1400" kern="1200" dirty="0" err="1">
              <a:solidFill>
                <a:srgbClr val="58696B"/>
              </a:solidFill>
              <a:latin typeface="+mj-lt"/>
              <a:ea typeface="+mj-ea"/>
              <a:cs typeface="+mj-cs"/>
            </a:rPr>
            <a:t>compendial</a:t>
          </a:r>
          <a:r>
            <a:rPr lang="pt-BR" sz="1400" kern="1200" dirty="0">
              <a:solidFill>
                <a:srgbClr val="58696B"/>
              </a:solidFill>
              <a:latin typeface="+mj-lt"/>
              <a:ea typeface="+mj-ea"/>
              <a:cs typeface="+mj-cs"/>
            </a:rPr>
            <a:t>;</a:t>
          </a:r>
        </a:p>
        <a:p>
          <a:pPr marL="114300" lvl="1" indent="-114300" algn="l" defTabSz="622300">
            <a:lnSpc>
              <a:spcPct val="90000"/>
            </a:lnSpc>
            <a:spcBef>
              <a:spcPct val="0"/>
            </a:spcBef>
            <a:spcAft>
              <a:spcPct val="20000"/>
            </a:spcAft>
            <a:buChar char="•"/>
          </a:pPr>
          <a:r>
            <a:rPr lang="pt-BR" sz="1400" kern="1200" dirty="0">
              <a:solidFill>
                <a:srgbClr val="58696B"/>
              </a:solidFill>
              <a:latin typeface="+mj-lt"/>
              <a:ea typeface="+mj-ea"/>
              <a:cs typeface="+mj-cs"/>
            </a:rPr>
            <a:t>Descrição da embalagem;</a:t>
          </a:r>
        </a:p>
        <a:p>
          <a:pPr marL="114300" lvl="1" indent="-114300" algn="l" defTabSz="622300">
            <a:lnSpc>
              <a:spcPct val="90000"/>
            </a:lnSpc>
            <a:spcBef>
              <a:spcPct val="0"/>
            </a:spcBef>
            <a:spcAft>
              <a:spcPct val="20000"/>
            </a:spcAft>
            <a:buChar char="•"/>
          </a:pPr>
          <a:r>
            <a:rPr lang="pt-BR" sz="1400" kern="1200" dirty="0">
              <a:solidFill>
                <a:srgbClr val="58696B"/>
              </a:solidFill>
              <a:latin typeface="+mj-lt"/>
              <a:ea typeface="+mj-ea"/>
              <a:cs typeface="+mj-cs"/>
            </a:rPr>
            <a:t>Condições de armazenamento do IFA;</a:t>
          </a:r>
        </a:p>
        <a:p>
          <a:pPr marL="114300" lvl="1" indent="-114300" algn="l" defTabSz="622300">
            <a:lnSpc>
              <a:spcPct val="90000"/>
            </a:lnSpc>
            <a:spcBef>
              <a:spcPct val="0"/>
            </a:spcBef>
            <a:spcAft>
              <a:spcPct val="20000"/>
            </a:spcAft>
            <a:buChar char="•"/>
          </a:pPr>
          <a:r>
            <a:rPr lang="pt-BR" sz="1400" kern="1200" dirty="0">
              <a:solidFill>
                <a:srgbClr val="58696B"/>
              </a:solidFill>
              <a:latin typeface="+mj-lt"/>
              <a:ea typeface="+mj-ea"/>
              <a:cs typeface="+mj-cs"/>
            </a:rPr>
            <a:t>Prazo de reteste ou validade do IFA; e</a:t>
          </a:r>
        </a:p>
        <a:p>
          <a:pPr marL="114300" lvl="1" indent="-114300" algn="l" defTabSz="622300">
            <a:lnSpc>
              <a:spcPct val="90000"/>
            </a:lnSpc>
            <a:spcBef>
              <a:spcPct val="0"/>
            </a:spcBef>
            <a:spcAft>
              <a:spcPct val="20000"/>
            </a:spcAft>
            <a:buChar char="•"/>
          </a:pPr>
          <a:r>
            <a:rPr lang="pt-BR" sz="1400" kern="1200" dirty="0">
              <a:solidFill>
                <a:srgbClr val="58696B"/>
              </a:solidFill>
              <a:latin typeface="+mj-lt"/>
              <a:ea typeface="+mj-ea"/>
              <a:cs typeface="+mj-cs"/>
            </a:rPr>
            <a:t>Campo para declaração de acesso.</a:t>
          </a:r>
        </a:p>
      </dsp:txBody>
      <dsp:txXfrm>
        <a:off x="0" y="431160"/>
        <a:ext cx="5838495" cy="260405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085BD3-046C-4734-8F84-AC1188D2555E}">
      <dsp:nvSpPr>
        <dsp:cNvPr id="0" name=""/>
        <dsp:cNvSpPr/>
      </dsp:nvSpPr>
      <dsp:spPr>
        <a:xfrm>
          <a:off x="1896970" y="1024771"/>
          <a:ext cx="2375506" cy="2375506"/>
        </a:xfrm>
        <a:prstGeom prst="ellipse">
          <a:avLst/>
        </a:prstGeom>
        <a:solidFill>
          <a:schemeClr val="accent2">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pt-BR" sz="2700" kern="1200" dirty="0"/>
            <a:t>Impurezas</a:t>
          </a:r>
        </a:p>
      </dsp:txBody>
      <dsp:txXfrm>
        <a:off x="2244855" y="1372656"/>
        <a:ext cx="1679736" cy="1679736"/>
      </dsp:txXfrm>
    </dsp:sp>
    <dsp:sp modelId="{B335E4E1-BE9C-47A0-8E1C-B3CDB343D4FC}">
      <dsp:nvSpPr>
        <dsp:cNvPr id="0" name=""/>
        <dsp:cNvSpPr/>
      </dsp:nvSpPr>
      <dsp:spPr>
        <a:xfrm>
          <a:off x="2490847" y="73290"/>
          <a:ext cx="1187753" cy="1187753"/>
        </a:xfrm>
        <a:prstGeom prst="ellipse">
          <a:avLst/>
        </a:prstGeom>
        <a:solidFill>
          <a:schemeClr val="accent2">
            <a:alpha val="50000"/>
            <a:hueOff val="18470"/>
            <a:satOff val="156"/>
            <a:lumOff val="266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pt-BR" sz="1100" kern="1200" dirty="0"/>
            <a:t>Inorgânicas</a:t>
          </a:r>
        </a:p>
      </dsp:txBody>
      <dsp:txXfrm>
        <a:off x="2664789" y="247232"/>
        <a:ext cx="839869" cy="839869"/>
      </dsp:txXfrm>
    </dsp:sp>
    <dsp:sp modelId="{7E37C280-FB6A-4A9A-BC6F-3659F19B9E47}">
      <dsp:nvSpPr>
        <dsp:cNvPr id="0" name=""/>
        <dsp:cNvSpPr/>
      </dsp:nvSpPr>
      <dsp:spPr>
        <a:xfrm>
          <a:off x="3960570" y="1141106"/>
          <a:ext cx="1187753" cy="1187753"/>
        </a:xfrm>
        <a:prstGeom prst="ellipse">
          <a:avLst/>
        </a:prstGeom>
        <a:solidFill>
          <a:schemeClr val="accent2">
            <a:alpha val="50000"/>
            <a:hueOff val="36940"/>
            <a:satOff val="313"/>
            <a:lumOff val="533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pt-BR" sz="1100" kern="1200" dirty="0"/>
            <a:t>Orgânicas</a:t>
          </a:r>
        </a:p>
      </dsp:txBody>
      <dsp:txXfrm>
        <a:off x="4134512" y="1315048"/>
        <a:ext cx="839869" cy="839869"/>
      </dsp:txXfrm>
    </dsp:sp>
    <dsp:sp modelId="{E48B4427-F637-4919-AAC6-AA6F5671ADDD}">
      <dsp:nvSpPr>
        <dsp:cNvPr id="0" name=""/>
        <dsp:cNvSpPr/>
      </dsp:nvSpPr>
      <dsp:spPr>
        <a:xfrm>
          <a:off x="3399186" y="2868868"/>
          <a:ext cx="1187753" cy="1187753"/>
        </a:xfrm>
        <a:prstGeom prst="ellipse">
          <a:avLst/>
        </a:prstGeom>
        <a:solidFill>
          <a:schemeClr val="accent2">
            <a:alpha val="50000"/>
            <a:hueOff val="55411"/>
            <a:satOff val="469"/>
            <a:lumOff val="800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pt-BR" sz="1100" kern="1200" dirty="0"/>
            <a:t>Genotóxicas</a:t>
          </a:r>
        </a:p>
      </dsp:txBody>
      <dsp:txXfrm>
        <a:off x="3573128" y="3042810"/>
        <a:ext cx="839869" cy="839869"/>
      </dsp:txXfrm>
    </dsp:sp>
    <dsp:sp modelId="{7405713B-6615-489A-9588-86892353CC5C}">
      <dsp:nvSpPr>
        <dsp:cNvPr id="0" name=""/>
        <dsp:cNvSpPr/>
      </dsp:nvSpPr>
      <dsp:spPr>
        <a:xfrm>
          <a:off x="1582508" y="2868868"/>
          <a:ext cx="1187753" cy="1187753"/>
        </a:xfrm>
        <a:prstGeom prst="ellipse">
          <a:avLst/>
        </a:prstGeom>
        <a:solidFill>
          <a:schemeClr val="accent2">
            <a:alpha val="50000"/>
            <a:hueOff val="73881"/>
            <a:satOff val="626"/>
            <a:lumOff val="1066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pt-BR" sz="1100" kern="1200" dirty="0"/>
            <a:t>Orgânicas voláteis</a:t>
          </a:r>
        </a:p>
      </dsp:txBody>
      <dsp:txXfrm>
        <a:off x="1756450" y="3042810"/>
        <a:ext cx="839869" cy="839869"/>
      </dsp:txXfrm>
    </dsp:sp>
    <dsp:sp modelId="{11958C2F-E819-4FC4-83B1-8F66BEB48477}">
      <dsp:nvSpPr>
        <dsp:cNvPr id="0" name=""/>
        <dsp:cNvSpPr/>
      </dsp:nvSpPr>
      <dsp:spPr>
        <a:xfrm>
          <a:off x="1021124" y="1141106"/>
          <a:ext cx="1187753" cy="1187753"/>
        </a:xfrm>
        <a:prstGeom prst="ellipse">
          <a:avLst/>
        </a:prstGeom>
        <a:solidFill>
          <a:schemeClr val="accent2">
            <a:alpha val="50000"/>
            <a:hueOff val="92351"/>
            <a:satOff val="782"/>
            <a:lumOff val="1333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pt-BR" sz="1100" kern="1200" dirty="0"/>
            <a:t>Elementares</a:t>
          </a:r>
        </a:p>
      </dsp:txBody>
      <dsp:txXfrm>
        <a:off x="1195066" y="1315048"/>
        <a:ext cx="839869" cy="83986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80AFAC-1406-48EF-B98B-DBBD5E125737}">
      <dsp:nvSpPr>
        <dsp:cNvPr id="0" name=""/>
        <dsp:cNvSpPr/>
      </dsp:nvSpPr>
      <dsp:spPr>
        <a:xfrm>
          <a:off x="1706" y="0"/>
          <a:ext cx="2655093" cy="312437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t-BR" sz="2400" kern="1200" dirty="0"/>
            <a:t>Degradação Forçada</a:t>
          </a:r>
        </a:p>
      </dsp:txBody>
      <dsp:txXfrm>
        <a:off x="1706" y="1249752"/>
        <a:ext cx="2655093" cy="1249752"/>
      </dsp:txXfrm>
    </dsp:sp>
    <dsp:sp modelId="{AB22FC0C-3BDE-4614-A1A3-86E6C3D69E9D}">
      <dsp:nvSpPr>
        <dsp:cNvPr id="0" name=""/>
        <dsp:cNvSpPr/>
      </dsp:nvSpPr>
      <dsp:spPr>
        <a:xfrm>
          <a:off x="809044" y="187462"/>
          <a:ext cx="1040418" cy="1040418"/>
        </a:xfrm>
        <a:prstGeom prst="ellipse">
          <a:avLst/>
        </a:prstGeom>
        <a:solidFill>
          <a:schemeClr val="accent2">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A31AD34-157F-4AE9-91EB-281FCEF3AEFF}">
      <dsp:nvSpPr>
        <dsp:cNvPr id="0" name=""/>
        <dsp:cNvSpPr/>
      </dsp:nvSpPr>
      <dsp:spPr>
        <a:xfrm>
          <a:off x="2736453" y="0"/>
          <a:ext cx="2655093" cy="3124379"/>
        </a:xfrm>
        <a:prstGeom prst="roundRect">
          <a:avLst>
            <a:gd name="adj" fmla="val 10000"/>
          </a:avLst>
        </a:prstGeom>
        <a:solidFill>
          <a:schemeClr val="accent2">
            <a:hueOff val="46176"/>
            <a:satOff val="391"/>
            <a:lumOff val="666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t-BR" sz="2400" kern="1200" dirty="0"/>
            <a:t>Estabilidade</a:t>
          </a:r>
        </a:p>
      </dsp:txBody>
      <dsp:txXfrm>
        <a:off x="2736453" y="1249752"/>
        <a:ext cx="2655093" cy="1249752"/>
      </dsp:txXfrm>
    </dsp:sp>
    <dsp:sp modelId="{CA53887E-7783-43DA-B13E-198051E6C9F8}">
      <dsp:nvSpPr>
        <dsp:cNvPr id="0" name=""/>
        <dsp:cNvSpPr/>
      </dsp:nvSpPr>
      <dsp:spPr>
        <a:xfrm>
          <a:off x="3543790" y="187462"/>
          <a:ext cx="1040418" cy="1040418"/>
        </a:xfrm>
        <a:prstGeom prst="ellipse">
          <a:avLst/>
        </a:prstGeom>
        <a:solidFill>
          <a:schemeClr val="accent2">
            <a:tint val="50000"/>
            <a:hueOff val="32524"/>
            <a:satOff val="1355"/>
            <a:lumOff val="256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952C35C-837B-424B-A56E-0685E8C1B61E}">
      <dsp:nvSpPr>
        <dsp:cNvPr id="0" name=""/>
        <dsp:cNvSpPr/>
      </dsp:nvSpPr>
      <dsp:spPr>
        <a:xfrm>
          <a:off x="5471199" y="0"/>
          <a:ext cx="2655093" cy="3124379"/>
        </a:xfrm>
        <a:prstGeom prst="roundRect">
          <a:avLst>
            <a:gd name="adj" fmla="val 10000"/>
          </a:avLst>
        </a:prstGeom>
        <a:solidFill>
          <a:schemeClr val="accent2">
            <a:hueOff val="92351"/>
            <a:satOff val="782"/>
            <a:lumOff val="1333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t-BR" sz="2400" kern="1200" dirty="0" err="1"/>
            <a:t>Fotoestabilidade</a:t>
          </a:r>
          <a:endParaRPr lang="pt-BR" sz="2400" kern="1200" dirty="0"/>
        </a:p>
      </dsp:txBody>
      <dsp:txXfrm>
        <a:off x="5471199" y="1249752"/>
        <a:ext cx="2655093" cy="1249752"/>
      </dsp:txXfrm>
    </dsp:sp>
    <dsp:sp modelId="{2715420A-919B-4B2E-8C6F-9DEB10083D87}">
      <dsp:nvSpPr>
        <dsp:cNvPr id="0" name=""/>
        <dsp:cNvSpPr/>
      </dsp:nvSpPr>
      <dsp:spPr>
        <a:xfrm>
          <a:off x="6278537" y="187462"/>
          <a:ext cx="1040418" cy="1040418"/>
        </a:xfrm>
        <a:prstGeom prst="ellipse">
          <a:avLst/>
        </a:prstGeom>
        <a:solidFill>
          <a:schemeClr val="accent2">
            <a:tint val="50000"/>
            <a:hueOff val="65047"/>
            <a:satOff val="2711"/>
            <a:lumOff val="513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A342EC1-C5A8-44AE-BDEB-0805E72ED098}">
      <dsp:nvSpPr>
        <dsp:cNvPr id="0" name=""/>
        <dsp:cNvSpPr/>
      </dsp:nvSpPr>
      <dsp:spPr>
        <a:xfrm>
          <a:off x="325119" y="2499504"/>
          <a:ext cx="7477760" cy="468657"/>
        </a:xfrm>
        <a:prstGeom prst="leftRight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88933D-2A67-4064-A0CA-EF2BD23E07BF}">
      <dsp:nvSpPr>
        <dsp:cNvPr id="0" name=""/>
        <dsp:cNvSpPr/>
      </dsp:nvSpPr>
      <dsp:spPr>
        <a:xfrm>
          <a:off x="7288" y="103337"/>
          <a:ext cx="888402" cy="88840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F494329-49A7-49B2-BCBF-DD97987EBAC8}">
      <dsp:nvSpPr>
        <dsp:cNvPr id="0" name=""/>
        <dsp:cNvSpPr/>
      </dsp:nvSpPr>
      <dsp:spPr>
        <a:xfrm>
          <a:off x="193852" y="289901"/>
          <a:ext cx="515273" cy="51527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F18EE5-ED3B-4AC2-97D3-C86268ABF4C2}">
      <dsp:nvSpPr>
        <dsp:cNvPr id="0" name=""/>
        <dsp:cNvSpPr/>
      </dsp:nvSpPr>
      <dsp:spPr>
        <a:xfrm>
          <a:off x="1086062" y="103337"/>
          <a:ext cx="2094092" cy="8884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pt-BR" sz="1400" kern="1200"/>
            <a:t>Comunicação direta entra Detentor do DIFA e ANVISA;</a:t>
          </a:r>
          <a:endParaRPr lang="en-US" sz="1400" kern="1200"/>
        </a:p>
      </dsp:txBody>
      <dsp:txXfrm>
        <a:off x="1086062" y="103337"/>
        <a:ext cx="2094092" cy="888402"/>
      </dsp:txXfrm>
    </dsp:sp>
    <dsp:sp modelId="{A31C12AF-FF75-40AC-BDB5-BF558A545BAE}">
      <dsp:nvSpPr>
        <dsp:cNvPr id="0" name=""/>
        <dsp:cNvSpPr/>
      </dsp:nvSpPr>
      <dsp:spPr>
        <a:xfrm>
          <a:off x="3545034" y="103337"/>
          <a:ext cx="888402" cy="88840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B5B0BC3-8A2A-4179-988D-960AE9DB5F52}">
      <dsp:nvSpPr>
        <dsp:cNvPr id="0" name=""/>
        <dsp:cNvSpPr/>
      </dsp:nvSpPr>
      <dsp:spPr>
        <a:xfrm>
          <a:off x="3731599" y="289901"/>
          <a:ext cx="515273" cy="51527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8B6911-4026-4694-9C3E-597EC2CADB0D}">
      <dsp:nvSpPr>
        <dsp:cNvPr id="0" name=""/>
        <dsp:cNvSpPr/>
      </dsp:nvSpPr>
      <dsp:spPr>
        <a:xfrm>
          <a:off x="4623809" y="103337"/>
          <a:ext cx="2094092" cy="8884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pt-BR" sz="1400" kern="1200"/>
            <a:t>Ausência do Detentor de Registro de Medicamento na comunicação;</a:t>
          </a:r>
          <a:endParaRPr lang="en-US" sz="1400" kern="1200"/>
        </a:p>
      </dsp:txBody>
      <dsp:txXfrm>
        <a:off x="4623809" y="103337"/>
        <a:ext cx="2094092" cy="888402"/>
      </dsp:txXfrm>
    </dsp:sp>
    <dsp:sp modelId="{7871B1CD-8DA8-4C74-9C69-05D4E6DE6956}">
      <dsp:nvSpPr>
        <dsp:cNvPr id="0" name=""/>
        <dsp:cNvSpPr/>
      </dsp:nvSpPr>
      <dsp:spPr>
        <a:xfrm>
          <a:off x="7082781" y="103337"/>
          <a:ext cx="888402" cy="88840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8B9349-9A60-41FA-910A-243108CD8E6D}">
      <dsp:nvSpPr>
        <dsp:cNvPr id="0" name=""/>
        <dsp:cNvSpPr/>
      </dsp:nvSpPr>
      <dsp:spPr>
        <a:xfrm>
          <a:off x="7269346" y="289901"/>
          <a:ext cx="515273" cy="51527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6AE0110-9788-4D89-AAB9-1D79983B802A}">
      <dsp:nvSpPr>
        <dsp:cNvPr id="0" name=""/>
        <dsp:cNvSpPr/>
      </dsp:nvSpPr>
      <dsp:spPr>
        <a:xfrm>
          <a:off x="8161556" y="103337"/>
          <a:ext cx="2094092" cy="8884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pt-BR" sz="1400" kern="1200"/>
            <a:t>Trâmites administrativos – Sistemas ANVISA;</a:t>
          </a:r>
          <a:endParaRPr lang="en-US" sz="1400" kern="1200"/>
        </a:p>
      </dsp:txBody>
      <dsp:txXfrm>
        <a:off x="8161556" y="103337"/>
        <a:ext cx="2094092" cy="888402"/>
      </dsp:txXfrm>
    </dsp:sp>
    <dsp:sp modelId="{59F65068-3681-4CBD-BCDC-E7F40073B7B9}">
      <dsp:nvSpPr>
        <dsp:cNvPr id="0" name=""/>
        <dsp:cNvSpPr/>
      </dsp:nvSpPr>
      <dsp:spPr>
        <a:xfrm>
          <a:off x="7288" y="1731467"/>
          <a:ext cx="888402" cy="88840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E0B37A7-0D96-4B1B-91D0-24774DA3860C}">
      <dsp:nvSpPr>
        <dsp:cNvPr id="0" name=""/>
        <dsp:cNvSpPr/>
      </dsp:nvSpPr>
      <dsp:spPr>
        <a:xfrm>
          <a:off x="193852" y="1918032"/>
          <a:ext cx="515273" cy="51527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EF8F7F-47E0-4107-A759-9516C64EDED1}">
      <dsp:nvSpPr>
        <dsp:cNvPr id="0" name=""/>
        <dsp:cNvSpPr/>
      </dsp:nvSpPr>
      <dsp:spPr>
        <a:xfrm>
          <a:off x="1086062" y="1731467"/>
          <a:ext cx="2094092" cy="8884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pt-BR" sz="1400" kern="1200"/>
            <a:t>Maior flexibilidade de provas </a:t>
          </a:r>
          <a:r>
            <a:rPr lang="pt-BR" sz="1400" b="1" kern="1200"/>
            <a:t>→</a:t>
          </a:r>
          <a:r>
            <a:rPr lang="pt-BR" sz="1400" kern="1200"/>
            <a:t> Maior complexidade de JTs;</a:t>
          </a:r>
          <a:endParaRPr lang="en-US" sz="1400" kern="1200"/>
        </a:p>
      </dsp:txBody>
      <dsp:txXfrm>
        <a:off x="1086062" y="1731467"/>
        <a:ext cx="2094092" cy="888402"/>
      </dsp:txXfrm>
    </dsp:sp>
    <dsp:sp modelId="{80DC2C3A-4197-474C-80D4-3B3BBDE54560}">
      <dsp:nvSpPr>
        <dsp:cNvPr id="0" name=""/>
        <dsp:cNvSpPr/>
      </dsp:nvSpPr>
      <dsp:spPr>
        <a:xfrm>
          <a:off x="3545034" y="1731467"/>
          <a:ext cx="888402" cy="88840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1A2DBA1-1A65-46CF-A783-3BAE7E8324F3}">
      <dsp:nvSpPr>
        <dsp:cNvPr id="0" name=""/>
        <dsp:cNvSpPr/>
      </dsp:nvSpPr>
      <dsp:spPr>
        <a:xfrm>
          <a:off x="3731599" y="1918032"/>
          <a:ext cx="515273" cy="51527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28A6B8-B4C6-4ECC-AB54-67F88630855A}">
      <dsp:nvSpPr>
        <dsp:cNvPr id="0" name=""/>
        <dsp:cNvSpPr/>
      </dsp:nvSpPr>
      <dsp:spPr>
        <a:xfrm>
          <a:off x="4623809" y="1731467"/>
          <a:ext cx="2094092" cy="8884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pt-BR" sz="1400" kern="1200"/>
            <a:t>Implementação do ciclo de vida da CADIFA;</a:t>
          </a:r>
          <a:endParaRPr lang="en-US" sz="1400" kern="1200"/>
        </a:p>
      </dsp:txBody>
      <dsp:txXfrm>
        <a:off x="4623809" y="1731467"/>
        <a:ext cx="2094092" cy="888402"/>
      </dsp:txXfrm>
    </dsp:sp>
    <dsp:sp modelId="{A6CC28DA-5803-4646-8642-9F1436AD2903}">
      <dsp:nvSpPr>
        <dsp:cNvPr id="0" name=""/>
        <dsp:cNvSpPr/>
      </dsp:nvSpPr>
      <dsp:spPr>
        <a:xfrm>
          <a:off x="7082781" y="1731467"/>
          <a:ext cx="888402" cy="88840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102035-AEB8-464E-A14D-C0D507E7F3E8}">
      <dsp:nvSpPr>
        <dsp:cNvPr id="0" name=""/>
        <dsp:cNvSpPr/>
      </dsp:nvSpPr>
      <dsp:spPr>
        <a:xfrm>
          <a:off x="7269346" y="1918032"/>
          <a:ext cx="515273" cy="51527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0954D3-E3B0-474A-AE88-577A3E0FBAD6}">
      <dsp:nvSpPr>
        <dsp:cNvPr id="0" name=""/>
        <dsp:cNvSpPr/>
      </dsp:nvSpPr>
      <dsp:spPr>
        <a:xfrm>
          <a:off x="8161556" y="1731467"/>
          <a:ext cx="2094092" cy="8884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pt-BR" sz="1400" kern="1200"/>
            <a:t>Perspectiva de crescimento de solicitação de CADIFA x Prazos ANVISA;</a:t>
          </a:r>
          <a:endParaRPr lang="en-US" sz="1400" kern="1200"/>
        </a:p>
      </dsp:txBody>
      <dsp:txXfrm>
        <a:off x="8161556" y="1731467"/>
        <a:ext cx="2094092" cy="888402"/>
      </dsp:txXfrm>
    </dsp:sp>
    <dsp:sp modelId="{0E36DC02-AD0F-4C7F-BE99-C27C134E23DE}">
      <dsp:nvSpPr>
        <dsp:cNvPr id="0" name=""/>
        <dsp:cNvSpPr/>
      </dsp:nvSpPr>
      <dsp:spPr>
        <a:xfrm>
          <a:off x="7288" y="3359597"/>
          <a:ext cx="888402" cy="88840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EE5D4E1-3BE0-457D-8FE5-8CA1F6FAF8FE}">
      <dsp:nvSpPr>
        <dsp:cNvPr id="0" name=""/>
        <dsp:cNvSpPr/>
      </dsp:nvSpPr>
      <dsp:spPr>
        <a:xfrm>
          <a:off x="193852" y="3546162"/>
          <a:ext cx="515273" cy="51527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3CDEF1-C5CE-4087-910E-3205E7805502}">
      <dsp:nvSpPr>
        <dsp:cNvPr id="0" name=""/>
        <dsp:cNvSpPr/>
      </dsp:nvSpPr>
      <dsp:spPr>
        <a:xfrm>
          <a:off x="1086062" y="3359597"/>
          <a:ext cx="2094092" cy="8884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pt-BR" sz="1400" kern="1200"/>
            <a:t>Avaliação das Manifestações de interesse;</a:t>
          </a:r>
          <a:endParaRPr lang="en-US" sz="1400" kern="1200"/>
        </a:p>
      </dsp:txBody>
      <dsp:txXfrm>
        <a:off x="1086062" y="3359597"/>
        <a:ext cx="2094092" cy="888402"/>
      </dsp:txXfrm>
    </dsp:sp>
    <dsp:sp modelId="{0AA874AF-6B44-4924-9627-953A39C8EDAD}">
      <dsp:nvSpPr>
        <dsp:cNvPr id="0" name=""/>
        <dsp:cNvSpPr/>
      </dsp:nvSpPr>
      <dsp:spPr>
        <a:xfrm>
          <a:off x="3545034" y="3359597"/>
          <a:ext cx="888402" cy="88840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367A202-3914-4ACF-B3B8-D9B0122394AA}">
      <dsp:nvSpPr>
        <dsp:cNvPr id="0" name=""/>
        <dsp:cNvSpPr/>
      </dsp:nvSpPr>
      <dsp:spPr>
        <a:xfrm>
          <a:off x="3731599" y="3546162"/>
          <a:ext cx="515273" cy="51527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DBBEEA-5B49-40F9-B26F-5FAEB3C84747}">
      <dsp:nvSpPr>
        <dsp:cNvPr id="0" name=""/>
        <dsp:cNvSpPr/>
      </dsp:nvSpPr>
      <dsp:spPr>
        <a:xfrm>
          <a:off x="4623809" y="3359597"/>
          <a:ext cx="2094092" cy="8884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pt-BR" sz="1400" kern="1200"/>
            <a:t>Visibilidade para o Detentor do Registro do Medicamento.</a:t>
          </a:r>
          <a:endParaRPr lang="en-US" sz="1400" kern="1200"/>
        </a:p>
      </dsp:txBody>
      <dsp:txXfrm>
        <a:off x="4623809" y="3359597"/>
        <a:ext cx="2094092" cy="88840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17FC38-829C-4F29-9E34-7ADFD1CA22D0}">
      <dsp:nvSpPr>
        <dsp:cNvPr id="0" name=""/>
        <dsp:cNvSpPr/>
      </dsp:nvSpPr>
      <dsp:spPr>
        <a:xfrm>
          <a:off x="-3516443" y="-544180"/>
          <a:ext cx="4220808" cy="4220808"/>
        </a:xfrm>
        <a:prstGeom prst="blockArc">
          <a:avLst>
            <a:gd name="adj1" fmla="val 18900000"/>
            <a:gd name="adj2" fmla="val 2700000"/>
            <a:gd name="adj3" fmla="val 512"/>
          </a:avLst>
        </a:prstGeom>
        <a:noFill/>
        <a:ln w="6350" cap="flat" cmpd="sng" algn="ctr">
          <a:solidFill>
            <a:schemeClr val="accent1">
              <a:tint val="99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3C0B8789-ACED-41AC-88C6-58F797908227}">
      <dsp:nvSpPr>
        <dsp:cNvPr id="0" name=""/>
        <dsp:cNvSpPr/>
      </dsp:nvSpPr>
      <dsp:spPr>
        <a:xfrm>
          <a:off x="575822" y="447501"/>
          <a:ext cx="8372819" cy="894877"/>
        </a:xfrm>
        <a:prstGeom prst="rect">
          <a:avLst/>
        </a:prstGeom>
        <a:gradFill rotWithShape="0">
          <a:gsLst>
            <a:gs pos="0">
              <a:schemeClr val="accent1">
                <a:shade val="80000"/>
                <a:hueOff val="0"/>
                <a:satOff val="0"/>
                <a:lumOff val="0"/>
                <a:alphaOff val="0"/>
                <a:satMod val="103000"/>
                <a:lumMod val="102000"/>
                <a:tint val="94000"/>
              </a:schemeClr>
            </a:gs>
            <a:gs pos="50000">
              <a:schemeClr val="accent1">
                <a:shade val="80000"/>
                <a:hueOff val="0"/>
                <a:satOff val="0"/>
                <a:lumOff val="0"/>
                <a:alphaOff val="0"/>
                <a:satMod val="110000"/>
                <a:lumMod val="100000"/>
                <a:shade val="100000"/>
              </a:schemeClr>
            </a:gs>
            <a:gs pos="100000">
              <a:schemeClr val="accent1">
                <a:shade val="8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10309" tIns="38100" rIns="38100" bIns="38100" numCol="1" spcCol="1270" anchor="ctr" anchorCtr="0">
          <a:noAutofit/>
        </a:bodyPr>
        <a:lstStyle/>
        <a:p>
          <a:pPr marL="0" lvl="0" indent="0" algn="l" defTabSz="666750">
            <a:lnSpc>
              <a:spcPct val="90000"/>
            </a:lnSpc>
            <a:spcBef>
              <a:spcPct val="0"/>
            </a:spcBef>
            <a:spcAft>
              <a:spcPct val="35000"/>
            </a:spcAft>
            <a:buFont typeface="Arial" panose="020B0604020202020204" pitchFamily="34" charset="0"/>
            <a:buNone/>
          </a:pPr>
          <a:r>
            <a:rPr lang="pt-BR" sz="1500" b="0" i="0" kern="1200" dirty="0"/>
            <a:t>I: Empresas com maior número de DIFA notificados em petição de registro ou pós-registro de medicamentos protocolizados em 2023, considerando um mínimo de 3 (três) </a:t>
          </a:r>
          <a:r>
            <a:rPr lang="pt-BR" sz="1500" b="0" i="0" kern="1200" dirty="0" err="1"/>
            <a:t>DIFAs</a:t>
          </a:r>
          <a:r>
            <a:rPr lang="pt-BR" sz="1500" b="0" i="0" kern="1200" dirty="0"/>
            <a:t> por empresa; e</a:t>
          </a:r>
          <a:endParaRPr lang="pt-BR" sz="1500" kern="1200" dirty="0"/>
        </a:p>
      </dsp:txBody>
      <dsp:txXfrm>
        <a:off x="575822" y="447501"/>
        <a:ext cx="8372819" cy="894877"/>
      </dsp:txXfrm>
    </dsp:sp>
    <dsp:sp modelId="{1ECD5BC9-D940-46EC-BA08-AFFB1045BCB2}">
      <dsp:nvSpPr>
        <dsp:cNvPr id="0" name=""/>
        <dsp:cNvSpPr/>
      </dsp:nvSpPr>
      <dsp:spPr>
        <a:xfrm>
          <a:off x="16523" y="335641"/>
          <a:ext cx="1118596" cy="1118596"/>
        </a:xfrm>
        <a:prstGeom prst="ellipse">
          <a:avLst/>
        </a:prstGeom>
        <a:solidFill>
          <a:schemeClr val="lt1">
            <a:hueOff val="0"/>
            <a:satOff val="0"/>
            <a:lumOff val="0"/>
            <a:alphaOff val="0"/>
          </a:schemeClr>
        </a:solid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E6EC563E-8A14-4AC8-9F42-3D330FC5811F}">
      <dsp:nvSpPr>
        <dsp:cNvPr id="0" name=""/>
        <dsp:cNvSpPr/>
      </dsp:nvSpPr>
      <dsp:spPr>
        <a:xfrm>
          <a:off x="575822" y="1790068"/>
          <a:ext cx="8372819" cy="894877"/>
        </a:xfrm>
        <a:prstGeom prst="rect">
          <a:avLst/>
        </a:prstGeom>
        <a:gradFill rotWithShape="0">
          <a:gsLst>
            <a:gs pos="0">
              <a:schemeClr val="accent1">
                <a:shade val="80000"/>
                <a:hueOff val="31803"/>
                <a:satOff val="-6047"/>
                <a:lumOff val="31058"/>
                <a:alphaOff val="0"/>
                <a:satMod val="103000"/>
                <a:lumMod val="102000"/>
                <a:tint val="94000"/>
              </a:schemeClr>
            </a:gs>
            <a:gs pos="50000">
              <a:schemeClr val="accent1">
                <a:shade val="80000"/>
                <a:hueOff val="31803"/>
                <a:satOff val="-6047"/>
                <a:lumOff val="31058"/>
                <a:alphaOff val="0"/>
                <a:satMod val="110000"/>
                <a:lumMod val="100000"/>
                <a:shade val="100000"/>
              </a:schemeClr>
            </a:gs>
            <a:gs pos="100000">
              <a:schemeClr val="accent1">
                <a:shade val="80000"/>
                <a:hueOff val="31803"/>
                <a:satOff val="-6047"/>
                <a:lumOff val="3105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10309" tIns="38100" rIns="38100" bIns="38100" numCol="1" spcCol="1270" anchor="ctr" anchorCtr="0">
          <a:noAutofit/>
        </a:bodyPr>
        <a:lstStyle/>
        <a:p>
          <a:pPr marL="0" lvl="0" indent="0" algn="l" defTabSz="666750">
            <a:lnSpc>
              <a:spcPct val="90000"/>
            </a:lnSpc>
            <a:spcBef>
              <a:spcPct val="0"/>
            </a:spcBef>
            <a:spcAft>
              <a:spcPct val="35000"/>
            </a:spcAft>
            <a:buFont typeface="Arial" panose="020B0604020202020204" pitchFamily="34" charset="0"/>
            <a:buNone/>
          </a:pPr>
          <a:r>
            <a:rPr lang="pt-BR" sz="1500" b="0" i="0" kern="1200" dirty="0"/>
            <a:t>II: Esgotados os casos dispostos no inciso I, serão elegíveis para a seleção as empresas com maior número de DIFA notificados em petição de registro ou pós-registro de medicamentos com prazos de protocolização mais antigos, considerando um mínimo de 3 (três) </a:t>
          </a:r>
          <a:r>
            <a:rPr lang="pt-BR" sz="1500" b="0" i="0" kern="1200" dirty="0" err="1"/>
            <a:t>DIFAs</a:t>
          </a:r>
          <a:r>
            <a:rPr lang="pt-BR" sz="1500" b="0" i="0" kern="1200" dirty="0"/>
            <a:t> por empresa.</a:t>
          </a:r>
          <a:endParaRPr lang="pt-BR" sz="1500" kern="1200" dirty="0"/>
        </a:p>
      </dsp:txBody>
      <dsp:txXfrm>
        <a:off x="575822" y="1790068"/>
        <a:ext cx="8372819" cy="894877"/>
      </dsp:txXfrm>
    </dsp:sp>
    <dsp:sp modelId="{73B1C968-DAB0-4695-A8F0-9A61322CE422}">
      <dsp:nvSpPr>
        <dsp:cNvPr id="0" name=""/>
        <dsp:cNvSpPr/>
      </dsp:nvSpPr>
      <dsp:spPr>
        <a:xfrm>
          <a:off x="16523" y="1678208"/>
          <a:ext cx="1118596" cy="1118596"/>
        </a:xfrm>
        <a:prstGeom prst="ellipse">
          <a:avLst/>
        </a:prstGeom>
        <a:solidFill>
          <a:schemeClr val="lt1">
            <a:hueOff val="0"/>
            <a:satOff val="0"/>
            <a:lumOff val="0"/>
            <a:alphaOff val="0"/>
          </a:schemeClr>
        </a:solidFill>
        <a:ln w="6350" cap="flat" cmpd="sng" algn="ctr">
          <a:solidFill>
            <a:schemeClr val="accent1">
              <a:shade val="80000"/>
              <a:hueOff val="31803"/>
              <a:satOff val="-6047"/>
              <a:lumOff val="31058"/>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085BD3-046C-4734-8F84-AC1188D2555E}">
      <dsp:nvSpPr>
        <dsp:cNvPr id="0" name=""/>
        <dsp:cNvSpPr/>
      </dsp:nvSpPr>
      <dsp:spPr>
        <a:xfrm>
          <a:off x="1896975" y="981408"/>
          <a:ext cx="2375506" cy="2375506"/>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pt-BR" sz="2200" b="1" kern="1200" dirty="0">
              <a:solidFill>
                <a:srgbClr val="FFFFFF"/>
              </a:solidFill>
            </a:rPr>
            <a:t>PETIÇÕES</a:t>
          </a:r>
        </a:p>
      </dsp:txBody>
      <dsp:txXfrm>
        <a:off x="2244860" y="1329293"/>
        <a:ext cx="1679736" cy="1679736"/>
      </dsp:txXfrm>
    </dsp:sp>
    <dsp:sp modelId="{B335E4E1-BE9C-47A0-8E1C-B3CDB343D4FC}">
      <dsp:nvSpPr>
        <dsp:cNvPr id="0" name=""/>
        <dsp:cNvSpPr/>
      </dsp:nvSpPr>
      <dsp:spPr>
        <a:xfrm>
          <a:off x="2123864" y="73290"/>
          <a:ext cx="1915916" cy="1187753"/>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pt-BR" sz="1000" b="1" i="0" kern="1200" dirty="0">
              <a:solidFill>
                <a:srgbClr val="FFFFFF"/>
              </a:solidFill>
            </a:rPr>
            <a:t>I: não tiver sido indeferida em triagem</a:t>
          </a:r>
          <a:endParaRPr lang="pt-BR" sz="1000" b="1" kern="1200" dirty="0">
            <a:solidFill>
              <a:srgbClr val="FFFFFF"/>
            </a:solidFill>
          </a:endParaRPr>
        </a:p>
      </dsp:txBody>
      <dsp:txXfrm>
        <a:off x="2404443" y="247232"/>
        <a:ext cx="1354758" cy="839869"/>
      </dsp:txXfrm>
    </dsp:sp>
    <dsp:sp modelId="{7E37C280-FB6A-4A9A-BC6F-3659F19B9E47}">
      <dsp:nvSpPr>
        <dsp:cNvPr id="0" name=""/>
        <dsp:cNvSpPr/>
      </dsp:nvSpPr>
      <dsp:spPr>
        <a:xfrm>
          <a:off x="3705473" y="1141106"/>
          <a:ext cx="1692144" cy="1187753"/>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pt-BR" sz="1000" b="1" i="0" kern="1200" dirty="0">
              <a:solidFill>
                <a:srgbClr val="FFFFFF"/>
              </a:solidFill>
            </a:rPr>
            <a:t>II: tiver as informações preenchidas na PG no prazo determinado</a:t>
          </a:r>
          <a:endParaRPr lang="pt-BR" sz="1000" b="1" kern="1200" dirty="0">
            <a:solidFill>
              <a:srgbClr val="FFFFFF"/>
            </a:solidFill>
          </a:endParaRPr>
        </a:p>
      </dsp:txBody>
      <dsp:txXfrm>
        <a:off x="3953282" y="1315048"/>
        <a:ext cx="1196526" cy="839869"/>
      </dsp:txXfrm>
    </dsp:sp>
    <dsp:sp modelId="{E48B4427-F637-4919-AAC6-AA6F5671ADDD}">
      <dsp:nvSpPr>
        <dsp:cNvPr id="0" name=""/>
        <dsp:cNvSpPr/>
      </dsp:nvSpPr>
      <dsp:spPr>
        <a:xfrm>
          <a:off x="3379126" y="2763059"/>
          <a:ext cx="1654694" cy="1187753"/>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pt-BR" sz="1000" b="1" i="0" kern="1200" dirty="0">
              <a:solidFill>
                <a:srgbClr val="FFFFFF"/>
              </a:solidFill>
            </a:rPr>
            <a:t>III: aditar o RGQ no prazo determinado, conforme modelo disponibilizado pela Anvisa</a:t>
          </a:r>
          <a:endParaRPr lang="pt-BR" sz="1000" b="1" kern="1200" dirty="0">
            <a:solidFill>
              <a:srgbClr val="FFFFFF"/>
            </a:solidFill>
          </a:endParaRPr>
        </a:p>
      </dsp:txBody>
      <dsp:txXfrm>
        <a:off x="3621450" y="2937001"/>
        <a:ext cx="1170046" cy="839869"/>
      </dsp:txXfrm>
    </dsp:sp>
    <dsp:sp modelId="{7405713B-6615-489A-9588-86892353CC5C}">
      <dsp:nvSpPr>
        <dsp:cNvPr id="0" name=""/>
        <dsp:cNvSpPr/>
      </dsp:nvSpPr>
      <dsp:spPr>
        <a:xfrm>
          <a:off x="1334586" y="2934242"/>
          <a:ext cx="1677796" cy="1057005"/>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pt-BR" sz="1000" b="1" i="0" kern="1200" dirty="0">
              <a:solidFill>
                <a:srgbClr val="FFFFFF"/>
              </a:solidFill>
            </a:rPr>
            <a:t>IV: sanar as pendências de alto risco ou de médio risco durante o período da ATOL</a:t>
          </a:r>
          <a:endParaRPr lang="pt-BR" sz="1000" b="1" kern="1200" dirty="0">
            <a:solidFill>
              <a:srgbClr val="FFFFFF"/>
            </a:solidFill>
          </a:endParaRPr>
        </a:p>
      </dsp:txBody>
      <dsp:txXfrm>
        <a:off x="1580294" y="3089037"/>
        <a:ext cx="1186380" cy="747415"/>
      </dsp:txXfrm>
    </dsp:sp>
    <dsp:sp modelId="{11958C2F-E819-4FC4-83B1-8F66BEB48477}">
      <dsp:nvSpPr>
        <dsp:cNvPr id="0" name=""/>
        <dsp:cNvSpPr/>
      </dsp:nvSpPr>
      <dsp:spPr>
        <a:xfrm>
          <a:off x="771830" y="1141106"/>
          <a:ext cx="1680539" cy="1187753"/>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pt-BR" sz="1000" b="1" i="0" kern="1200" dirty="0">
              <a:solidFill>
                <a:srgbClr val="FFFFFF"/>
              </a:solidFill>
            </a:rPr>
            <a:t>V: aditar todos os documentos apresentados durante a ATOL na petição específica.</a:t>
          </a:r>
          <a:endParaRPr lang="pt-BR" sz="1000" b="1" kern="1200" dirty="0">
            <a:solidFill>
              <a:srgbClr val="FFFFFF"/>
            </a:solidFill>
          </a:endParaRPr>
        </a:p>
      </dsp:txBody>
      <dsp:txXfrm>
        <a:off x="1017939" y="1315048"/>
        <a:ext cx="1188321" cy="839869"/>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88933D-2A67-4064-A0CA-EF2BD23E07BF}">
      <dsp:nvSpPr>
        <dsp:cNvPr id="0" name=""/>
        <dsp:cNvSpPr/>
      </dsp:nvSpPr>
      <dsp:spPr>
        <a:xfrm>
          <a:off x="82613" y="425756"/>
          <a:ext cx="897246" cy="897246"/>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F494329-49A7-49B2-BCBF-DD97987EBAC8}">
      <dsp:nvSpPr>
        <dsp:cNvPr id="0" name=""/>
        <dsp:cNvSpPr/>
      </dsp:nvSpPr>
      <dsp:spPr>
        <a:xfrm>
          <a:off x="271034" y="614177"/>
          <a:ext cx="520402" cy="520402"/>
        </a:xfrm>
        <a:prstGeom prst="rect">
          <a:avLst/>
        </a:prstGeom>
        <a:blipFill rotWithShape="1">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F18EE5-ED3B-4AC2-97D3-C86268ABF4C2}">
      <dsp:nvSpPr>
        <dsp:cNvPr id="0" name=""/>
        <dsp:cNvSpPr/>
      </dsp:nvSpPr>
      <dsp:spPr>
        <a:xfrm>
          <a:off x="1172126" y="425756"/>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pt-BR" sz="1400" b="0" i="0" kern="1200" dirty="0"/>
            <a:t>I: o período da ATOL</a:t>
          </a:r>
          <a:endParaRPr lang="en-US" sz="1400" kern="1200" dirty="0"/>
        </a:p>
      </dsp:txBody>
      <dsp:txXfrm>
        <a:off x="1172126" y="425756"/>
        <a:ext cx="2114937" cy="897246"/>
      </dsp:txXfrm>
    </dsp:sp>
    <dsp:sp modelId="{A31C12AF-FF75-40AC-BDB5-BF558A545BAE}">
      <dsp:nvSpPr>
        <dsp:cNvPr id="0" name=""/>
        <dsp:cNvSpPr/>
      </dsp:nvSpPr>
      <dsp:spPr>
        <a:xfrm>
          <a:off x="3655575" y="425756"/>
          <a:ext cx="897246" cy="897246"/>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B5B0BC3-8A2A-4179-988D-960AE9DB5F52}">
      <dsp:nvSpPr>
        <dsp:cNvPr id="0" name=""/>
        <dsp:cNvSpPr/>
      </dsp:nvSpPr>
      <dsp:spPr>
        <a:xfrm>
          <a:off x="3843996" y="614177"/>
          <a:ext cx="520402" cy="520402"/>
        </a:xfrm>
        <a:prstGeom prst="rect">
          <a:avLst/>
        </a:prstGeom>
        <a:blipFill rotWithShape="1">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8B6911-4026-4694-9C3E-597EC2CADB0D}">
      <dsp:nvSpPr>
        <dsp:cNvPr id="0" name=""/>
        <dsp:cNvSpPr/>
      </dsp:nvSpPr>
      <dsp:spPr>
        <a:xfrm>
          <a:off x="4745088" y="425756"/>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pt-BR" sz="1400" b="0" i="0" kern="1200" dirty="0"/>
            <a:t>II: o canal específico para comunicação</a:t>
          </a:r>
          <a:endParaRPr lang="en-US" sz="1400" kern="1200" dirty="0"/>
        </a:p>
      </dsp:txBody>
      <dsp:txXfrm>
        <a:off x="4745088" y="425756"/>
        <a:ext cx="2114937" cy="897246"/>
      </dsp:txXfrm>
    </dsp:sp>
    <dsp:sp modelId="{7871B1CD-8DA8-4C74-9C69-05D4E6DE6956}">
      <dsp:nvSpPr>
        <dsp:cNvPr id="0" name=""/>
        <dsp:cNvSpPr/>
      </dsp:nvSpPr>
      <dsp:spPr>
        <a:xfrm>
          <a:off x="7228536" y="425756"/>
          <a:ext cx="897246" cy="897246"/>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8B9349-9A60-41FA-910A-243108CD8E6D}">
      <dsp:nvSpPr>
        <dsp:cNvPr id="0" name=""/>
        <dsp:cNvSpPr/>
      </dsp:nvSpPr>
      <dsp:spPr>
        <a:xfrm>
          <a:off x="7416958" y="614177"/>
          <a:ext cx="520402" cy="52040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6AE0110-9788-4D89-AAB9-1D79983B802A}">
      <dsp:nvSpPr>
        <dsp:cNvPr id="0" name=""/>
        <dsp:cNvSpPr/>
      </dsp:nvSpPr>
      <dsp:spPr>
        <a:xfrm>
          <a:off x="8318049" y="425756"/>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pt-BR" sz="1400" b="0" i="0" kern="1200" dirty="0"/>
            <a:t>III: os representantes da empresa responsáveis pela comunicação no canal específico</a:t>
          </a:r>
          <a:endParaRPr lang="en-US" sz="1400" kern="1200" dirty="0"/>
        </a:p>
      </dsp:txBody>
      <dsp:txXfrm>
        <a:off x="8318049" y="425756"/>
        <a:ext cx="2114937" cy="897246"/>
      </dsp:txXfrm>
    </dsp:sp>
    <dsp:sp modelId="{59F65068-3681-4CBD-BCDC-E7F40073B7B9}">
      <dsp:nvSpPr>
        <dsp:cNvPr id="0" name=""/>
        <dsp:cNvSpPr/>
      </dsp:nvSpPr>
      <dsp:spPr>
        <a:xfrm>
          <a:off x="82613" y="1864954"/>
          <a:ext cx="897246" cy="897246"/>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E0B37A7-0D96-4B1B-91D0-24774DA3860C}">
      <dsp:nvSpPr>
        <dsp:cNvPr id="0" name=""/>
        <dsp:cNvSpPr/>
      </dsp:nvSpPr>
      <dsp:spPr>
        <a:xfrm>
          <a:off x="271034" y="2053376"/>
          <a:ext cx="520402" cy="520402"/>
        </a:xfrm>
        <a:prstGeom prst="rect">
          <a:avLst/>
        </a:prstGeom>
        <a:blipFill rotWithShape="1">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EF8F7F-47E0-4107-A759-9516C64EDED1}">
      <dsp:nvSpPr>
        <dsp:cNvPr id="0" name=""/>
        <dsp:cNvSpPr/>
      </dsp:nvSpPr>
      <dsp:spPr>
        <a:xfrm>
          <a:off x="1172126" y="1864954"/>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pt-BR" sz="1400" b="0" i="0" kern="1200" dirty="0"/>
            <a:t>IV: as petições objeto da ATOL</a:t>
          </a:r>
          <a:endParaRPr lang="en-US" sz="1400" kern="1200" dirty="0"/>
        </a:p>
      </dsp:txBody>
      <dsp:txXfrm>
        <a:off x="1172126" y="1864954"/>
        <a:ext cx="2114937" cy="897246"/>
      </dsp:txXfrm>
    </dsp:sp>
    <dsp:sp modelId="{80DC2C3A-4197-474C-80D4-3B3BBDE54560}">
      <dsp:nvSpPr>
        <dsp:cNvPr id="0" name=""/>
        <dsp:cNvSpPr/>
      </dsp:nvSpPr>
      <dsp:spPr>
        <a:xfrm>
          <a:off x="3655575" y="1864954"/>
          <a:ext cx="897246" cy="897246"/>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1A2DBA1-1A65-46CF-A783-3BAE7E8324F3}">
      <dsp:nvSpPr>
        <dsp:cNvPr id="0" name=""/>
        <dsp:cNvSpPr/>
      </dsp:nvSpPr>
      <dsp:spPr>
        <a:xfrm>
          <a:off x="3843996" y="2053376"/>
          <a:ext cx="520402" cy="52040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28A6B8-B4C6-4ECC-AB54-67F88630855A}">
      <dsp:nvSpPr>
        <dsp:cNvPr id="0" name=""/>
        <dsp:cNvSpPr/>
      </dsp:nvSpPr>
      <dsp:spPr>
        <a:xfrm>
          <a:off x="4745088" y="1864954"/>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pt-BR" sz="1400" b="0" i="0" kern="1200" dirty="0"/>
            <a:t>V: prazo para preenchimento da PG</a:t>
          </a:r>
          <a:endParaRPr lang="en-US" sz="1400" kern="1200" dirty="0"/>
        </a:p>
      </dsp:txBody>
      <dsp:txXfrm>
        <a:off x="4745088" y="1864954"/>
        <a:ext cx="2114937" cy="897246"/>
      </dsp:txXfrm>
    </dsp:sp>
    <dsp:sp modelId="{A6CC28DA-5803-4646-8642-9F1436AD2903}">
      <dsp:nvSpPr>
        <dsp:cNvPr id="0" name=""/>
        <dsp:cNvSpPr/>
      </dsp:nvSpPr>
      <dsp:spPr>
        <a:xfrm>
          <a:off x="7228536" y="1864954"/>
          <a:ext cx="897246" cy="897246"/>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102035-AEB8-464E-A14D-C0D507E7F3E8}">
      <dsp:nvSpPr>
        <dsp:cNvPr id="0" name=""/>
        <dsp:cNvSpPr/>
      </dsp:nvSpPr>
      <dsp:spPr>
        <a:xfrm>
          <a:off x="7416958" y="2053376"/>
          <a:ext cx="520402" cy="52040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0954D3-E3B0-474A-AE88-577A3E0FBAD6}">
      <dsp:nvSpPr>
        <dsp:cNvPr id="0" name=""/>
        <dsp:cNvSpPr/>
      </dsp:nvSpPr>
      <dsp:spPr>
        <a:xfrm>
          <a:off x="8318049" y="1864954"/>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pt-BR" sz="1400" b="0" i="0" kern="1200" dirty="0"/>
            <a:t>VI: prazo para aditamento do RGQ</a:t>
          </a:r>
          <a:endParaRPr lang="en-US" sz="1400" kern="1200" dirty="0"/>
        </a:p>
      </dsp:txBody>
      <dsp:txXfrm>
        <a:off x="8318049" y="1864954"/>
        <a:ext cx="2114937" cy="89724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17FC38-829C-4F29-9E34-7ADFD1CA22D0}">
      <dsp:nvSpPr>
        <dsp:cNvPr id="0" name=""/>
        <dsp:cNvSpPr/>
      </dsp:nvSpPr>
      <dsp:spPr>
        <a:xfrm>
          <a:off x="-3516443" y="-544180"/>
          <a:ext cx="4220808" cy="4220808"/>
        </a:xfrm>
        <a:prstGeom prst="blockArc">
          <a:avLst>
            <a:gd name="adj1" fmla="val 18900000"/>
            <a:gd name="adj2" fmla="val 2700000"/>
            <a:gd name="adj3" fmla="val 512"/>
          </a:avLst>
        </a:prstGeom>
        <a:noFill/>
        <a:ln w="6350" cap="flat" cmpd="sng" algn="ctr">
          <a:solidFill>
            <a:schemeClr val="accent1">
              <a:tint val="99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3C0B8789-ACED-41AC-88C6-58F797908227}">
      <dsp:nvSpPr>
        <dsp:cNvPr id="0" name=""/>
        <dsp:cNvSpPr/>
      </dsp:nvSpPr>
      <dsp:spPr>
        <a:xfrm>
          <a:off x="575822" y="447501"/>
          <a:ext cx="8372819" cy="894877"/>
        </a:xfrm>
        <a:prstGeom prst="rect">
          <a:avLst/>
        </a:prstGeom>
        <a:gradFill rotWithShape="0">
          <a:gsLst>
            <a:gs pos="0">
              <a:schemeClr val="accent1">
                <a:shade val="80000"/>
                <a:hueOff val="0"/>
                <a:satOff val="0"/>
                <a:lumOff val="0"/>
                <a:alphaOff val="0"/>
                <a:satMod val="103000"/>
                <a:lumMod val="102000"/>
                <a:tint val="94000"/>
              </a:schemeClr>
            </a:gs>
            <a:gs pos="50000">
              <a:schemeClr val="accent1">
                <a:shade val="80000"/>
                <a:hueOff val="0"/>
                <a:satOff val="0"/>
                <a:lumOff val="0"/>
                <a:alphaOff val="0"/>
                <a:satMod val="110000"/>
                <a:lumMod val="100000"/>
                <a:shade val="100000"/>
              </a:schemeClr>
            </a:gs>
            <a:gs pos="100000">
              <a:schemeClr val="accent1">
                <a:shade val="8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10309" tIns="38100" rIns="38100" bIns="38100" numCol="1" spcCol="1270" anchor="ctr" anchorCtr="0">
          <a:noAutofit/>
        </a:bodyPr>
        <a:lstStyle/>
        <a:p>
          <a:pPr marL="0" lvl="0" indent="0" algn="l" defTabSz="666750">
            <a:lnSpc>
              <a:spcPct val="90000"/>
            </a:lnSpc>
            <a:spcBef>
              <a:spcPct val="0"/>
            </a:spcBef>
            <a:spcAft>
              <a:spcPct val="35000"/>
            </a:spcAft>
            <a:buFont typeface="Arial" panose="020B0604020202020204" pitchFamily="34" charset="0"/>
            <a:buNone/>
          </a:pPr>
          <a:r>
            <a:rPr lang="pt-BR" sz="1500" b="0" i="0" kern="1200" dirty="0"/>
            <a:t>I: I - não poderá participar de nova ATOL</a:t>
          </a:r>
          <a:endParaRPr lang="pt-BR" sz="1500" kern="1200" dirty="0"/>
        </a:p>
      </dsp:txBody>
      <dsp:txXfrm>
        <a:off x="575822" y="447501"/>
        <a:ext cx="8372819" cy="894877"/>
      </dsp:txXfrm>
    </dsp:sp>
    <dsp:sp modelId="{1ECD5BC9-D940-46EC-BA08-AFFB1045BCB2}">
      <dsp:nvSpPr>
        <dsp:cNvPr id="0" name=""/>
        <dsp:cNvSpPr/>
      </dsp:nvSpPr>
      <dsp:spPr>
        <a:xfrm>
          <a:off x="16523" y="335641"/>
          <a:ext cx="1118596" cy="1118596"/>
        </a:xfrm>
        <a:prstGeom prst="ellipse">
          <a:avLst/>
        </a:prstGeom>
        <a:solidFill>
          <a:schemeClr val="lt1">
            <a:hueOff val="0"/>
            <a:satOff val="0"/>
            <a:lumOff val="0"/>
            <a:alphaOff val="0"/>
          </a:schemeClr>
        </a:solid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E6EC563E-8A14-4AC8-9F42-3D330FC5811F}">
      <dsp:nvSpPr>
        <dsp:cNvPr id="0" name=""/>
        <dsp:cNvSpPr/>
      </dsp:nvSpPr>
      <dsp:spPr>
        <a:xfrm>
          <a:off x="575822" y="1790068"/>
          <a:ext cx="8372819" cy="894877"/>
        </a:xfrm>
        <a:prstGeom prst="rect">
          <a:avLst/>
        </a:prstGeom>
        <a:gradFill rotWithShape="0">
          <a:gsLst>
            <a:gs pos="0">
              <a:schemeClr val="accent1">
                <a:shade val="80000"/>
                <a:hueOff val="31803"/>
                <a:satOff val="-6047"/>
                <a:lumOff val="31058"/>
                <a:alphaOff val="0"/>
                <a:satMod val="103000"/>
                <a:lumMod val="102000"/>
                <a:tint val="94000"/>
              </a:schemeClr>
            </a:gs>
            <a:gs pos="50000">
              <a:schemeClr val="accent1">
                <a:shade val="80000"/>
                <a:hueOff val="31803"/>
                <a:satOff val="-6047"/>
                <a:lumOff val="31058"/>
                <a:alphaOff val="0"/>
                <a:satMod val="110000"/>
                <a:lumMod val="100000"/>
                <a:shade val="100000"/>
              </a:schemeClr>
            </a:gs>
            <a:gs pos="100000">
              <a:schemeClr val="accent1">
                <a:shade val="80000"/>
                <a:hueOff val="31803"/>
                <a:satOff val="-6047"/>
                <a:lumOff val="3105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10309" tIns="38100" rIns="38100" bIns="38100" numCol="1" spcCol="1270" anchor="ctr" anchorCtr="0">
          <a:noAutofit/>
        </a:bodyPr>
        <a:lstStyle/>
        <a:p>
          <a:pPr marL="0" lvl="0" indent="0" algn="l" defTabSz="666750">
            <a:lnSpc>
              <a:spcPct val="90000"/>
            </a:lnSpc>
            <a:spcBef>
              <a:spcPct val="0"/>
            </a:spcBef>
            <a:spcAft>
              <a:spcPct val="35000"/>
            </a:spcAft>
            <a:buFont typeface="Arial" panose="020B0604020202020204" pitchFamily="34" charset="0"/>
            <a:buNone/>
          </a:pPr>
          <a:r>
            <a:rPr lang="pt-BR" sz="1500" b="0" i="0" kern="1200" dirty="0"/>
            <a:t>II: terá suspenso o benefício de aprovação com pendência, nos termos da RDC </a:t>
          </a:r>
          <a:r>
            <a:rPr lang="pt-BR" sz="1500" b="0" i="0" u="none" kern="1200" dirty="0"/>
            <a:t>nº 823/2023</a:t>
          </a:r>
          <a:r>
            <a:rPr lang="pt-BR" sz="1500" b="0" i="0" kern="1200" dirty="0"/>
            <a:t>.</a:t>
          </a:r>
          <a:endParaRPr lang="pt-BR" sz="1500" kern="1200" dirty="0"/>
        </a:p>
      </dsp:txBody>
      <dsp:txXfrm>
        <a:off x="575822" y="1790068"/>
        <a:ext cx="8372819" cy="894877"/>
      </dsp:txXfrm>
    </dsp:sp>
    <dsp:sp modelId="{73B1C968-DAB0-4695-A8F0-9A61322CE422}">
      <dsp:nvSpPr>
        <dsp:cNvPr id="0" name=""/>
        <dsp:cNvSpPr/>
      </dsp:nvSpPr>
      <dsp:spPr>
        <a:xfrm>
          <a:off x="16523" y="1678208"/>
          <a:ext cx="1118596" cy="1118596"/>
        </a:xfrm>
        <a:prstGeom prst="ellipse">
          <a:avLst/>
        </a:prstGeom>
        <a:solidFill>
          <a:schemeClr val="lt1">
            <a:hueOff val="0"/>
            <a:satOff val="0"/>
            <a:lumOff val="0"/>
            <a:alphaOff val="0"/>
          </a:schemeClr>
        </a:solidFill>
        <a:ln w="6350" cap="flat" cmpd="sng" algn="ctr">
          <a:solidFill>
            <a:schemeClr val="accent1">
              <a:shade val="80000"/>
              <a:hueOff val="31803"/>
              <a:satOff val="-6047"/>
              <a:lumOff val="31058"/>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8BDC0C-2E33-4AE8-A490-E7DBBC9D2FAF}">
      <dsp:nvSpPr>
        <dsp:cNvPr id="0" name=""/>
        <dsp:cNvSpPr/>
      </dsp:nvSpPr>
      <dsp:spPr>
        <a:xfrm>
          <a:off x="2807872" y="462235"/>
          <a:ext cx="4168419" cy="4168419"/>
        </a:xfrm>
        <a:prstGeom prst="blockArc">
          <a:avLst>
            <a:gd name="adj1" fmla="val 13500000"/>
            <a:gd name="adj2" fmla="val 16200000"/>
            <a:gd name="adj3" fmla="val 3431"/>
          </a:avLst>
        </a:prstGeom>
        <a:solidFill>
          <a:schemeClr val="accent1">
            <a:shade val="90000"/>
            <a:hueOff val="8718"/>
            <a:satOff val="-1609"/>
            <a:lumOff val="1026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43061E0-7FEE-429C-91C3-F60F9462BA75}">
      <dsp:nvSpPr>
        <dsp:cNvPr id="0" name=""/>
        <dsp:cNvSpPr/>
      </dsp:nvSpPr>
      <dsp:spPr>
        <a:xfrm>
          <a:off x="2807872" y="462235"/>
          <a:ext cx="4168419" cy="4168419"/>
        </a:xfrm>
        <a:prstGeom prst="blockArc">
          <a:avLst>
            <a:gd name="adj1" fmla="val 10800000"/>
            <a:gd name="adj2" fmla="val 13500000"/>
            <a:gd name="adj3" fmla="val 3431"/>
          </a:avLst>
        </a:prstGeom>
        <a:solidFill>
          <a:schemeClr val="accent1">
            <a:shade val="90000"/>
            <a:hueOff val="17435"/>
            <a:satOff val="-3218"/>
            <a:lumOff val="2053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A402CF2-8820-4805-9E94-94BEDDF3F48F}">
      <dsp:nvSpPr>
        <dsp:cNvPr id="0" name=""/>
        <dsp:cNvSpPr/>
      </dsp:nvSpPr>
      <dsp:spPr>
        <a:xfrm>
          <a:off x="2807872" y="462235"/>
          <a:ext cx="4168419" cy="4168419"/>
        </a:xfrm>
        <a:prstGeom prst="blockArc">
          <a:avLst>
            <a:gd name="adj1" fmla="val 8100000"/>
            <a:gd name="adj2" fmla="val 10800000"/>
            <a:gd name="adj3" fmla="val 3431"/>
          </a:avLst>
        </a:prstGeom>
        <a:solidFill>
          <a:schemeClr val="accent1">
            <a:shade val="90000"/>
            <a:hueOff val="26153"/>
            <a:satOff val="-4827"/>
            <a:lumOff val="3079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43A0361-85DC-4CFE-A759-1930E4CE28C8}">
      <dsp:nvSpPr>
        <dsp:cNvPr id="0" name=""/>
        <dsp:cNvSpPr/>
      </dsp:nvSpPr>
      <dsp:spPr>
        <a:xfrm>
          <a:off x="2807872" y="462235"/>
          <a:ext cx="4168419" cy="4168419"/>
        </a:xfrm>
        <a:prstGeom prst="blockArc">
          <a:avLst>
            <a:gd name="adj1" fmla="val 5400000"/>
            <a:gd name="adj2" fmla="val 8100000"/>
            <a:gd name="adj3" fmla="val 3431"/>
          </a:avLst>
        </a:prstGeom>
        <a:solidFill>
          <a:schemeClr val="accent1">
            <a:shade val="90000"/>
            <a:hueOff val="34871"/>
            <a:satOff val="-6436"/>
            <a:lumOff val="4106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41ADD3C-DA9C-48A7-B997-317B8E8FDE1B}">
      <dsp:nvSpPr>
        <dsp:cNvPr id="0" name=""/>
        <dsp:cNvSpPr/>
      </dsp:nvSpPr>
      <dsp:spPr>
        <a:xfrm>
          <a:off x="2807872" y="462235"/>
          <a:ext cx="4168419" cy="4168419"/>
        </a:xfrm>
        <a:prstGeom prst="blockArc">
          <a:avLst>
            <a:gd name="adj1" fmla="val 2700000"/>
            <a:gd name="adj2" fmla="val 5400000"/>
            <a:gd name="adj3" fmla="val 3431"/>
          </a:avLst>
        </a:prstGeom>
        <a:solidFill>
          <a:schemeClr val="accent1">
            <a:shade val="90000"/>
            <a:hueOff val="26153"/>
            <a:satOff val="-4827"/>
            <a:lumOff val="3079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82F9478-A2E0-4461-BDE0-0EE7E2DA9B05}">
      <dsp:nvSpPr>
        <dsp:cNvPr id="0" name=""/>
        <dsp:cNvSpPr/>
      </dsp:nvSpPr>
      <dsp:spPr>
        <a:xfrm>
          <a:off x="2807872" y="462235"/>
          <a:ext cx="4168419" cy="4168419"/>
        </a:xfrm>
        <a:prstGeom prst="blockArc">
          <a:avLst>
            <a:gd name="adj1" fmla="val 0"/>
            <a:gd name="adj2" fmla="val 2700000"/>
            <a:gd name="adj3" fmla="val 3431"/>
          </a:avLst>
        </a:prstGeom>
        <a:solidFill>
          <a:schemeClr val="accent1">
            <a:shade val="90000"/>
            <a:hueOff val="17435"/>
            <a:satOff val="-3218"/>
            <a:lumOff val="2053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013C210-F6F7-440C-AD65-04D15CB90725}">
      <dsp:nvSpPr>
        <dsp:cNvPr id="0" name=""/>
        <dsp:cNvSpPr/>
      </dsp:nvSpPr>
      <dsp:spPr>
        <a:xfrm>
          <a:off x="2807872" y="462235"/>
          <a:ext cx="4168419" cy="4168419"/>
        </a:xfrm>
        <a:prstGeom prst="blockArc">
          <a:avLst>
            <a:gd name="adj1" fmla="val 18900000"/>
            <a:gd name="adj2" fmla="val 0"/>
            <a:gd name="adj3" fmla="val 3431"/>
          </a:avLst>
        </a:prstGeom>
        <a:solidFill>
          <a:schemeClr val="accent1">
            <a:shade val="90000"/>
            <a:hueOff val="8718"/>
            <a:satOff val="-1609"/>
            <a:lumOff val="1026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ABB71E3-EB4C-48E1-9198-3A7245DC1C2A}">
      <dsp:nvSpPr>
        <dsp:cNvPr id="0" name=""/>
        <dsp:cNvSpPr/>
      </dsp:nvSpPr>
      <dsp:spPr>
        <a:xfrm>
          <a:off x="2807872" y="462235"/>
          <a:ext cx="4168419" cy="4168419"/>
        </a:xfrm>
        <a:prstGeom prst="blockArc">
          <a:avLst>
            <a:gd name="adj1" fmla="val 16200000"/>
            <a:gd name="adj2" fmla="val 18900000"/>
            <a:gd name="adj3" fmla="val 3431"/>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4B81BA9-2E40-4FEE-8873-68D267E9C2F7}">
      <dsp:nvSpPr>
        <dsp:cNvPr id="0" name=""/>
        <dsp:cNvSpPr/>
      </dsp:nvSpPr>
      <dsp:spPr>
        <a:xfrm>
          <a:off x="4273954" y="2069015"/>
          <a:ext cx="1236254" cy="954859"/>
        </a:xfrm>
        <a:prstGeom prst="ellipse">
          <a:avLst/>
        </a:prstGeom>
        <a:solidFill>
          <a:schemeClr val="accent1">
            <a:shade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pt-BR" sz="1200" b="1" kern="1200" dirty="0"/>
            <a:t>Qualificação IFA</a:t>
          </a:r>
        </a:p>
      </dsp:txBody>
      <dsp:txXfrm>
        <a:off x="4454999" y="2208851"/>
        <a:ext cx="874164" cy="675187"/>
      </dsp:txXfrm>
    </dsp:sp>
    <dsp:sp modelId="{E9498B1F-9C56-4FEC-87AF-D12C905B71A4}">
      <dsp:nvSpPr>
        <dsp:cNvPr id="0" name=""/>
        <dsp:cNvSpPr/>
      </dsp:nvSpPr>
      <dsp:spPr>
        <a:xfrm>
          <a:off x="4395468" y="1378"/>
          <a:ext cx="993226" cy="993226"/>
        </a:xfrm>
        <a:prstGeom prst="ellipse">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pt-BR" sz="900" kern="1200" dirty="0"/>
            <a:t>Assuntos Regulatórios</a:t>
          </a:r>
        </a:p>
      </dsp:txBody>
      <dsp:txXfrm>
        <a:off x="4540923" y="146833"/>
        <a:ext cx="702316" cy="702316"/>
      </dsp:txXfrm>
    </dsp:sp>
    <dsp:sp modelId="{C28C3C5D-654C-4774-ADCD-76EAB98C06B8}">
      <dsp:nvSpPr>
        <dsp:cNvPr id="0" name=""/>
        <dsp:cNvSpPr/>
      </dsp:nvSpPr>
      <dsp:spPr>
        <a:xfrm>
          <a:off x="5843944" y="601356"/>
          <a:ext cx="993226" cy="993226"/>
        </a:xfrm>
        <a:prstGeom prst="ellipse">
          <a:avLst/>
        </a:prstGeom>
        <a:solidFill>
          <a:schemeClr val="accent1">
            <a:shade val="50000"/>
            <a:hueOff val="9141"/>
            <a:satOff val="-1693"/>
            <a:lumOff val="1184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pt-BR" sz="900" kern="1200" dirty="0"/>
            <a:t>Suprimentos</a:t>
          </a:r>
        </a:p>
      </dsp:txBody>
      <dsp:txXfrm>
        <a:off x="5989399" y="746811"/>
        <a:ext cx="702316" cy="702316"/>
      </dsp:txXfrm>
    </dsp:sp>
    <dsp:sp modelId="{B02DD103-B8A0-45D2-9F1F-B3F657A863BF}">
      <dsp:nvSpPr>
        <dsp:cNvPr id="0" name=""/>
        <dsp:cNvSpPr/>
      </dsp:nvSpPr>
      <dsp:spPr>
        <a:xfrm>
          <a:off x="6443922" y="2049831"/>
          <a:ext cx="993226" cy="993226"/>
        </a:xfrm>
        <a:prstGeom prst="ellipse">
          <a:avLst/>
        </a:prstGeom>
        <a:solidFill>
          <a:schemeClr val="accent1">
            <a:shade val="50000"/>
            <a:hueOff val="18283"/>
            <a:satOff val="-3386"/>
            <a:lumOff val="2369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pt-BR" sz="900" kern="1200" dirty="0"/>
            <a:t>P&amp;D Analítico</a:t>
          </a:r>
        </a:p>
      </dsp:txBody>
      <dsp:txXfrm>
        <a:off x="6589377" y="2195286"/>
        <a:ext cx="702316" cy="702316"/>
      </dsp:txXfrm>
    </dsp:sp>
    <dsp:sp modelId="{9C848807-F643-4982-B4D9-6CCADA707013}">
      <dsp:nvSpPr>
        <dsp:cNvPr id="0" name=""/>
        <dsp:cNvSpPr/>
      </dsp:nvSpPr>
      <dsp:spPr>
        <a:xfrm>
          <a:off x="5843944" y="3498307"/>
          <a:ext cx="993226" cy="993226"/>
        </a:xfrm>
        <a:prstGeom prst="ellipse">
          <a:avLst/>
        </a:prstGeom>
        <a:solidFill>
          <a:schemeClr val="accent1">
            <a:shade val="50000"/>
            <a:hueOff val="27424"/>
            <a:satOff val="-5079"/>
            <a:lumOff val="355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pt-BR" sz="900" kern="1200" dirty="0"/>
            <a:t>DF / </a:t>
          </a:r>
          <a:r>
            <a:rPr lang="pt-BR" sz="900" kern="1200" dirty="0" err="1"/>
            <a:t>Pré</a:t>
          </a:r>
          <a:r>
            <a:rPr lang="pt-BR" sz="900" kern="1200" dirty="0"/>
            <a:t>-formulação</a:t>
          </a:r>
        </a:p>
      </dsp:txBody>
      <dsp:txXfrm>
        <a:off x="5989399" y="3643762"/>
        <a:ext cx="702316" cy="702316"/>
      </dsp:txXfrm>
    </dsp:sp>
    <dsp:sp modelId="{EE771C0B-2AC2-4D56-A122-D1444CDAC7EF}">
      <dsp:nvSpPr>
        <dsp:cNvPr id="0" name=""/>
        <dsp:cNvSpPr/>
      </dsp:nvSpPr>
      <dsp:spPr>
        <a:xfrm>
          <a:off x="4395468" y="4098285"/>
          <a:ext cx="993226" cy="993226"/>
        </a:xfrm>
        <a:prstGeom prst="ellipse">
          <a:avLst/>
        </a:prstGeom>
        <a:solidFill>
          <a:schemeClr val="accent1">
            <a:shade val="50000"/>
            <a:hueOff val="36565"/>
            <a:satOff val="-6772"/>
            <a:lumOff val="4739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pt-BR" sz="900" kern="1200" dirty="0"/>
            <a:t>Jurídico/ Patentes</a:t>
          </a:r>
        </a:p>
      </dsp:txBody>
      <dsp:txXfrm>
        <a:off x="4540923" y="4243740"/>
        <a:ext cx="702316" cy="702316"/>
      </dsp:txXfrm>
    </dsp:sp>
    <dsp:sp modelId="{7F665E3A-3AA0-4EA0-808E-191F8059E015}">
      <dsp:nvSpPr>
        <dsp:cNvPr id="0" name=""/>
        <dsp:cNvSpPr/>
      </dsp:nvSpPr>
      <dsp:spPr>
        <a:xfrm>
          <a:off x="2946993" y="3498307"/>
          <a:ext cx="993226" cy="993226"/>
        </a:xfrm>
        <a:prstGeom prst="ellipse">
          <a:avLst/>
        </a:prstGeom>
        <a:solidFill>
          <a:schemeClr val="accent1">
            <a:shade val="50000"/>
            <a:hueOff val="27424"/>
            <a:satOff val="-5079"/>
            <a:lumOff val="355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pt-BR" sz="900" kern="1200"/>
            <a:t>Comex / Logística</a:t>
          </a:r>
          <a:endParaRPr lang="pt-BR" sz="900" kern="1200" dirty="0"/>
        </a:p>
      </dsp:txBody>
      <dsp:txXfrm>
        <a:off x="3092448" y="3643762"/>
        <a:ext cx="702316" cy="702316"/>
      </dsp:txXfrm>
    </dsp:sp>
    <dsp:sp modelId="{59DAE04D-630E-44CC-9E59-32A9A764CF17}">
      <dsp:nvSpPr>
        <dsp:cNvPr id="0" name=""/>
        <dsp:cNvSpPr/>
      </dsp:nvSpPr>
      <dsp:spPr>
        <a:xfrm>
          <a:off x="2347015" y="2049831"/>
          <a:ext cx="993226" cy="993226"/>
        </a:xfrm>
        <a:prstGeom prst="ellipse">
          <a:avLst/>
        </a:prstGeom>
        <a:solidFill>
          <a:schemeClr val="accent1">
            <a:shade val="50000"/>
            <a:hueOff val="18283"/>
            <a:satOff val="-3386"/>
            <a:lumOff val="2369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pt-BR" sz="900" kern="1200"/>
            <a:t>Controle Qualidade</a:t>
          </a:r>
          <a:endParaRPr lang="pt-BR" sz="900" kern="1200" dirty="0"/>
        </a:p>
      </dsp:txBody>
      <dsp:txXfrm>
        <a:off x="2492470" y="2195286"/>
        <a:ext cx="702316" cy="702316"/>
      </dsp:txXfrm>
    </dsp:sp>
    <dsp:sp modelId="{65F6249A-6609-4E81-93E6-2EA7FB436A7F}">
      <dsp:nvSpPr>
        <dsp:cNvPr id="0" name=""/>
        <dsp:cNvSpPr/>
      </dsp:nvSpPr>
      <dsp:spPr>
        <a:xfrm>
          <a:off x="2878108" y="601356"/>
          <a:ext cx="1130996" cy="993226"/>
        </a:xfrm>
        <a:prstGeom prst="ellipse">
          <a:avLst/>
        </a:prstGeom>
        <a:solidFill>
          <a:schemeClr val="accent1">
            <a:shade val="50000"/>
            <a:hueOff val="9141"/>
            <a:satOff val="-1693"/>
            <a:lumOff val="1184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pt-BR" sz="1200" kern="1200"/>
            <a:t>Garantia Qualidade</a:t>
          </a:r>
          <a:endParaRPr lang="pt-BR" sz="1200" kern="1200" dirty="0"/>
        </a:p>
      </dsp:txBody>
      <dsp:txXfrm>
        <a:off x="3043739" y="746811"/>
        <a:ext cx="799734" cy="70231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9EF71D-ACAD-4F58-9871-2B6C0648A04C}">
      <dsp:nvSpPr>
        <dsp:cNvPr id="0" name=""/>
        <dsp:cNvSpPr/>
      </dsp:nvSpPr>
      <dsp:spPr>
        <a:xfrm>
          <a:off x="0" y="0"/>
          <a:ext cx="10317133" cy="414213"/>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pt-BR" sz="2000" kern="1200" dirty="0"/>
            <a:t>Lei 5.991/1973</a:t>
          </a:r>
        </a:p>
      </dsp:txBody>
      <dsp:txXfrm>
        <a:off x="20220" y="20220"/>
        <a:ext cx="10276693" cy="373773"/>
      </dsp:txXfrm>
    </dsp:sp>
    <dsp:sp modelId="{4B8D31E4-BBD4-4B5C-A8C5-D18E07A5C653}">
      <dsp:nvSpPr>
        <dsp:cNvPr id="0" name=""/>
        <dsp:cNvSpPr/>
      </dsp:nvSpPr>
      <dsp:spPr>
        <a:xfrm>
          <a:off x="0" y="334167"/>
          <a:ext cx="10317133" cy="4623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7569" tIns="20320" rIns="113792" bIns="20320" numCol="1" spcCol="1270" anchor="t" anchorCtr="0">
          <a:noAutofit/>
        </a:bodyPr>
        <a:lstStyle/>
        <a:p>
          <a:pPr marL="171450" lvl="1" indent="-171450" algn="just" defTabSz="711200">
            <a:lnSpc>
              <a:spcPct val="100000"/>
            </a:lnSpc>
            <a:spcBef>
              <a:spcPct val="0"/>
            </a:spcBef>
            <a:spcAft>
              <a:spcPts val="0"/>
            </a:spcAft>
            <a:buChar char="•"/>
          </a:pPr>
          <a:r>
            <a:rPr lang="pt-BR" sz="1600" b="0" i="0" kern="1200" dirty="0"/>
            <a:t>Dispõe sobre o Controle Sanitário do Comércio de Drogas, Medicamentos, Insumos Farmacêuticos e Correlatos, e dá outras Providências.</a:t>
          </a:r>
          <a:endParaRPr lang="pt-BR" sz="1600" kern="1200" dirty="0"/>
        </a:p>
      </dsp:txBody>
      <dsp:txXfrm>
        <a:off x="0" y="334167"/>
        <a:ext cx="10317133" cy="462387"/>
      </dsp:txXfrm>
    </dsp:sp>
    <dsp:sp modelId="{A2B958ED-46FD-46E1-909F-CE2EF6EFDB11}">
      <dsp:nvSpPr>
        <dsp:cNvPr id="0" name=""/>
        <dsp:cNvSpPr/>
      </dsp:nvSpPr>
      <dsp:spPr>
        <a:xfrm>
          <a:off x="0" y="878896"/>
          <a:ext cx="10317133" cy="414213"/>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pt-BR" sz="2000" kern="1200" dirty="0"/>
            <a:t>Lei 6.360/1976</a:t>
          </a:r>
        </a:p>
      </dsp:txBody>
      <dsp:txXfrm>
        <a:off x="20220" y="899116"/>
        <a:ext cx="10276693" cy="373773"/>
      </dsp:txXfrm>
    </dsp:sp>
    <dsp:sp modelId="{6A30CC00-4D32-4306-9D5D-079B3CE2705A}">
      <dsp:nvSpPr>
        <dsp:cNvPr id="0" name=""/>
        <dsp:cNvSpPr/>
      </dsp:nvSpPr>
      <dsp:spPr>
        <a:xfrm>
          <a:off x="0" y="1293109"/>
          <a:ext cx="10317133" cy="497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7569" tIns="20320" rIns="113792" bIns="20320" numCol="1" spcCol="1270" anchor="t" anchorCtr="0">
          <a:noAutofit/>
        </a:bodyPr>
        <a:lstStyle/>
        <a:p>
          <a:pPr marL="57150" lvl="1" indent="-57150" algn="just" defTabSz="222250">
            <a:lnSpc>
              <a:spcPct val="90000"/>
            </a:lnSpc>
            <a:spcBef>
              <a:spcPct val="0"/>
            </a:spcBef>
            <a:spcAft>
              <a:spcPct val="20000"/>
            </a:spcAft>
            <a:buChar char="•"/>
          </a:pPr>
          <a:endParaRPr lang="pt-BR" sz="500" kern="1200" dirty="0"/>
        </a:p>
        <a:p>
          <a:pPr marL="171450" lvl="1" indent="-171450" algn="just" defTabSz="711200">
            <a:lnSpc>
              <a:spcPct val="90000"/>
            </a:lnSpc>
            <a:spcBef>
              <a:spcPct val="0"/>
            </a:spcBef>
            <a:spcAft>
              <a:spcPct val="20000"/>
            </a:spcAft>
            <a:buChar char="•"/>
          </a:pPr>
          <a:r>
            <a:rPr lang="pt-BR" sz="1600" kern="1200" dirty="0"/>
            <a:t>Dispõe sobre a Vigilância Sanitária a que ficam sujeitos os Medicamentos, as Drogas, os Insumos Farmacêuticos e Correlatos, Cosméticos, Saneantes e Outros Produtos, e dá outras Providências.</a:t>
          </a:r>
        </a:p>
      </dsp:txBody>
      <dsp:txXfrm>
        <a:off x="0" y="1293109"/>
        <a:ext cx="10317133" cy="497284"/>
      </dsp:txXfrm>
    </dsp:sp>
    <dsp:sp modelId="{1D29C4AA-37EA-4CD8-86F0-F4A5B971E568}">
      <dsp:nvSpPr>
        <dsp:cNvPr id="0" name=""/>
        <dsp:cNvSpPr/>
      </dsp:nvSpPr>
      <dsp:spPr>
        <a:xfrm>
          <a:off x="0" y="1827341"/>
          <a:ext cx="10317133" cy="414213"/>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pt-BR" sz="2000" kern="1200" dirty="0"/>
            <a:t>Lei 6.437/1977</a:t>
          </a:r>
        </a:p>
      </dsp:txBody>
      <dsp:txXfrm>
        <a:off x="20220" y="1847561"/>
        <a:ext cx="10276693" cy="373773"/>
      </dsp:txXfrm>
    </dsp:sp>
    <dsp:sp modelId="{A126BE27-D07D-4211-9639-8EEB446ACB78}">
      <dsp:nvSpPr>
        <dsp:cNvPr id="0" name=""/>
        <dsp:cNvSpPr/>
      </dsp:nvSpPr>
      <dsp:spPr>
        <a:xfrm>
          <a:off x="0" y="2204607"/>
          <a:ext cx="10317133" cy="4187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7569" tIns="20320" rIns="113792" bIns="20320" numCol="1" spcCol="1270" anchor="t" anchorCtr="0">
          <a:noAutofit/>
        </a:bodyPr>
        <a:lstStyle/>
        <a:p>
          <a:pPr marL="171450" lvl="1" indent="-171450" algn="just" defTabSz="711200">
            <a:lnSpc>
              <a:spcPct val="90000"/>
            </a:lnSpc>
            <a:spcBef>
              <a:spcPct val="0"/>
            </a:spcBef>
            <a:spcAft>
              <a:spcPct val="20000"/>
            </a:spcAft>
            <a:buChar char="•"/>
          </a:pPr>
          <a:r>
            <a:rPr lang="pt-BR" sz="1600" kern="1200" dirty="0"/>
            <a:t>Configura infrações à legislação sanitária federal, estabelece as sanções respectivas, e dá outras providências.</a:t>
          </a:r>
        </a:p>
      </dsp:txBody>
      <dsp:txXfrm>
        <a:off x="0" y="2204607"/>
        <a:ext cx="10317133" cy="418765"/>
      </dsp:txXfrm>
    </dsp:sp>
    <dsp:sp modelId="{E3229834-A72C-472D-8E26-071CFA56CB6E}">
      <dsp:nvSpPr>
        <dsp:cNvPr id="0" name=""/>
        <dsp:cNvSpPr/>
      </dsp:nvSpPr>
      <dsp:spPr>
        <a:xfrm>
          <a:off x="0" y="2633063"/>
          <a:ext cx="10317133" cy="414213"/>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pt-BR" sz="2000" kern="1200" dirty="0"/>
            <a:t>Lei 9.782/1999</a:t>
          </a:r>
        </a:p>
      </dsp:txBody>
      <dsp:txXfrm>
        <a:off x="20220" y="2653283"/>
        <a:ext cx="10276693" cy="373773"/>
      </dsp:txXfrm>
    </dsp:sp>
    <dsp:sp modelId="{37BC8165-6218-4D3D-853F-505B1F464BB7}">
      <dsp:nvSpPr>
        <dsp:cNvPr id="0" name=""/>
        <dsp:cNvSpPr/>
      </dsp:nvSpPr>
      <dsp:spPr>
        <a:xfrm>
          <a:off x="0" y="3037587"/>
          <a:ext cx="10317133" cy="4187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7569" tIns="20320" rIns="113792" bIns="20320" numCol="1" spcCol="1270" anchor="t" anchorCtr="0">
          <a:noAutofit/>
        </a:bodyPr>
        <a:lstStyle/>
        <a:p>
          <a:pPr marL="171450" lvl="1" indent="-171450" algn="just" defTabSz="711200">
            <a:lnSpc>
              <a:spcPct val="90000"/>
            </a:lnSpc>
            <a:spcBef>
              <a:spcPct val="0"/>
            </a:spcBef>
            <a:spcAft>
              <a:spcPct val="20000"/>
            </a:spcAft>
            <a:buChar char="•"/>
          </a:pPr>
          <a:r>
            <a:rPr lang="pt-BR" sz="1600" kern="1200" dirty="0"/>
            <a:t>Define o Sistema Nacional de Vigilância Sanitária, cria a Agência Nacional de Vigilância Sanitária, e dá outras providências.</a:t>
          </a:r>
        </a:p>
      </dsp:txBody>
      <dsp:txXfrm>
        <a:off x="0" y="3037587"/>
        <a:ext cx="10317133" cy="418765"/>
      </dsp:txXfrm>
    </dsp:sp>
    <dsp:sp modelId="{17175B4A-6D31-4C39-B9D0-01EFE937B436}">
      <dsp:nvSpPr>
        <dsp:cNvPr id="0" name=""/>
        <dsp:cNvSpPr/>
      </dsp:nvSpPr>
      <dsp:spPr>
        <a:xfrm>
          <a:off x="0" y="3465959"/>
          <a:ext cx="10317133" cy="414213"/>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pt-BR" sz="2000" kern="1200" dirty="0"/>
            <a:t>Decreto 8.077/2013</a:t>
          </a:r>
        </a:p>
      </dsp:txBody>
      <dsp:txXfrm>
        <a:off x="20220" y="3486179"/>
        <a:ext cx="10276693" cy="373773"/>
      </dsp:txXfrm>
    </dsp:sp>
    <dsp:sp modelId="{758A0DFA-5468-4693-B5E6-B0E82F8EFD6D}">
      <dsp:nvSpPr>
        <dsp:cNvPr id="0" name=""/>
        <dsp:cNvSpPr/>
      </dsp:nvSpPr>
      <dsp:spPr>
        <a:xfrm>
          <a:off x="0" y="3870566"/>
          <a:ext cx="10317133" cy="6106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7569" tIns="20320" rIns="113792" bIns="20320" numCol="1" spcCol="1270" anchor="t" anchorCtr="0">
          <a:noAutofit/>
        </a:bodyPr>
        <a:lstStyle/>
        <a:p>
          <a:pPr marL="171450" lvl="1" indent="-171450" algn="just" defTabSz="711200">
            <a:lnSpc>
              <a:spcPct val="90000"/>
            </a:lnSpc>
            <a:spcBef>
              <a:spcPct val="0"/>
            </a:spcBef>
            <a:spcAft>
              <a:spcPct val="20000"/>
            </a:spcAft>
            <a:buChar char="•"/>
          </a:pPr>
          <a:r>
            <a:rPr lang="pt-BR" sz="1600" kern="1200" dirty="0"/>
            <a:t>Regulamenta as condições para o funcionamento de empresas sujeitas ao licenciamento sanitário, e o registro, controle e monitoramento, no âmbito da vigilância sanitária, dos produtos de que trata a Lei nº 6.360, de 23 de setembro de 1976, e dá outras providências.</a:t>
          </a:r>
        </a:p>
      </dsp:txBody>
      <dsp:txXfrm>
        <a:off x="0" y="3870566"/>
        <a:ext cx="10317133" cy="61069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B29AB0-8AD7-4A8C-A9D8-31BD7ACDBB23}">
      <dsp:nvSpPr>
        <dsp:cNvPr id="0" name=""/>
        <dsp:cNvSpPr/>
      </dsp:nvSpPr>
      <dsp:spPr>
        <a:xfrm>
          <a:off x="6695" y="1664282"/>
          <a:ext cx="1326573" cy="1094145"/>
        </a:xfrm>
        <a:prstGeom prst="roundRect">
          <a:avLst>
            <a:gd name="adj" fmla="val 10000"/>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050" tIns="19050" rIns="19050" bIns="19050" numCol="1" spcCol="1270" anchor="t" anchorCtr="0">
          <a:noAutofit/>
        </a:bodyPr>
        <a:lstStyle/>
        <a:p>
          <a:pPr marL="57150" lvl="1" indent="-57150" algn="ctr" defTabSz="444500">
            <a:lnSpc>
              <a:spcPct val="90000"/>
            </a:lnSpc>
            <a:spcBef>
              <a:spcPct val="0"/>
            </a:spcBef>
            <a:spcAft>
              <a:spcPct val="15000"/>
            </a:spcAft>
            <a:buChar char="•"/>
          </a:pPr>
          <a:r>
            <a:rPr lang="pt-BR" sz="1000" kern="1200" dirty="0"/>
            <a:t>Procedimento de petições submetidas à análise pela Anvisa</a:t>
          </a:r>
        </a:p>
      </dsp:txBody>
      <dsp:txXfrm>
        <a:off x="31874" y="1689461"/>
        <a:ext cx="1276215" cy="809328"/>
      </dsp:txXfrm>
    </dsp:sp>
    <dsp:sp modelId="{D0EA1243-41A3-47E1-A331-B95D823E21EC}">
      <dsp:nvSpPr>
        <dsp:cNvPr id="0" name=""/>
        <dsp:cNvSpPr/>
      </dsp:nvSpPr>
      <dsp:spPr>
        <a:xfrm>
          <a:off x="1005442" y="1723076"/>
          <a:ext cx="1520974" cy="1520974"/>
        </a:xfrm>
        <a:prstGeom prst="leftCircularArrow">
          <a:avLst>
            <a:gd name="adj1" fmla="val 3533"/>
            <a:gd name="adj2" fmla="val 438720"/>
            <a:gd name="adj3" fmla="val 2214410"/>
            <a:gd name="adj4" fmla="val 9024669"/>
            <a:gd name="adj5" fmla="val 4122"/>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59687359-E267-4630-BC9B-74E40576CE18}">
      <dsp:nvSpPr>
        <dsp:cNvPr id="0" name=""/>
        <dsp:cNvSpPr/>
      </dsp:nvSpPr>
      <dsp:spPr>
        <a:xfrm>
          <a:off x="301489" y="2523968"/>
          <a:ext cx="1179176" cy="468919"/>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pt-BR" sz="1400" kern="1200" dirty="0"/>
            <a:t>RDC nº 204/2005</a:t>
          </a:r>
        </a:p>
      </dsp:txBody>
      <dsp:txXfrm>
        <a:off x="315223" y="2537702"/>
        <a:ext cx="1151708" cy="441451"/>
      </dsp:txXfrm>
    </dsp:sp>
    <dsp:sp modelId="{8C898FE1-E12B-44C8-9957-D27D103736F8}">
      <dsp:nvSpPr>
        <dsp:cNvPr id="0" name=""/>
        <dsp:cNvSpPr/>
      </dsp:nvSpPr>
      <dsp:spPr>
        <a:xfrm>
          <a:off x="1736557" y="1655301"/>
          <a:ext cx="1326573" cy="1111980"/>
        </a:xfrm>
        <a:prstGeom prst="roundRect">
          <a:avLst>
            <a:gd name="adj" fmla="val 10000"/>
          </a:avLst>
        </a:prstGeom>
        <a:solidFill>
          <a:schemeClr val="lt1">
            <a:alpha val="90000"/>
            <a:hueOff val="0"/>
            <a:satOff val="0"/>
            <a:lumOff val="0"/>
            <a:alphaOff val="0"/>
          </a:schemeClr>
        </a:solidFill>
        <a:ln w="6350" cap="flat" cmpd="sng" algn="ctr">
          <a:solidFill>
            <a:schemeClr val="accent3">
              <a:hueOff val="-1980925"/>
              <a:satOff val="-504"/>
              <a:lumOff val="-10196"/>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0955" tIns="20955" rIns="20955" bIns="20955" numCol="1" spcCol="1270" anchor="t" anchorCtr="0">
          <a:noAutofit/>
        </a:bodyPr>
        <a:lstStyle/>
        <a:p>
          <a:pPr marL="57150" lvl="1" indent="-57150" algn="just" defTabSz="355600">
            <a:lnSpc>
              <a:spcPct val="90000"/>
            </a:lnSpc>
            <a:spcBef>
              <a:spcPct val="0"/>
            </a:spcBef>
            <a:spcAft>
              <a:spcPct val="15000"/>
            </a:spcAft>
            <a:buChar char="•"/>
          </a:pPr>
          <a:endParaRPr lang="pt-BR" sz="800" kern="1200" dirty="0"/>
        </a:p>
        <a:p>
          <a:pPr marL="57150" lvl="1" indent="-57150" algn="l" defTabSz="488950">
            <a:lnSpc>
              <a:spcPct val="90000"/>
            </a:lnSpc>
            <a:spcBef>
              <a:spcPct val="0"/>
            </a:spcBef>
            <a:spcAft>
              <a:spcPct val="15000"/>
            </a:spcAft>
            <a:buChar char="•"/>
          </a:pPr>
          <a:r>
            <a:rPr lang="pt-BR" sz="1100" kern="1200" dirty="0"/>
            <a:t>Admissibilidade de Farmacopeias estrangeiras.</a:t>
          </a:r>
        </a:p>
      </dsp:txBody>
      <dsp:txXfrm>
        <a:off x="1762147" y="1919173"/>
        <a:ext cx="1275393" cy="822518"/>
      </dsp:txXfrm>
    </dsp:sp>
    <dsp:sp modelId="{084A4DAA-AD7B-4AA9-B5A6-81C4668A1621}">
      <dsp:nvSpPr>
        <dsp:cNvPr id="0" name=""/>
        <dsp:cNvSpPr/>
      </dsp:nvSpPr>
      <dsp:spPr>
        <a:xfrm>
          <a:off x="2501560" y="973197"/>
          <a:ext cx="1607461" cy="1690481"/>
        </a:xfrm>
        <a:prstGeom prst="circularArrow">
          <a:avLst>
            <a:gd name="adj1" fmla="val 3179"/>
            <a:gd name="adj2" fmla="val 391421"/>
            <a:gd name="adj3" fmla="val 19433228"/>
            <a:gd name="adj4" fmla="val 12575671"/>
            <a:gd name="adj5" fmla="val 3709"/>
          </a:avLst>
        </a:prstGeom>
        <a:gradFill rotWithShape="0">
          <a:gsLst>
            <a:gs pos="0">
              <a:schemeClr val="accent3">
                <a:hueOff val="-2476156"/>
                <a:satOff val="-629"/>
                <a:lumOff val="-12745"/>
                <a:alphaOff val="0"/>
                <a:satMod val="103000"/>
                <a:lumMod val="102000"/>
                <a:tint val="94000"/>
              </a:schemeClr>
            </a:gs>
            <a:gs pos="50000">
              <a:schemeClr val="accent3">
                <a:hueOff val="-2476156"/>
                <a:satOff val="-629"/>
                <a:lumOff val="-12745"/>
                <a:alphaOff val="0"/>
                <a:satMod val="110000"/>
                <a:lumMod val="100000"/>
                <a:shade val="100000"/>
              </a:schemeClr>
            </a:gs>
            <a:gs pos="100000">
              <a:schemeClr val="accent3">
                <a:hueOff val="-2476156"/>
                <a:satOff val="-629"/>
                <a:lumOff val="-1274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C6E7B039-768D-4832-BFFB-D6620EB17041}">
      <dsp:nvSpPr>
        <dsp:cNvPr id="0" name=""/>
        <dsp:cNvSpPr/>
      </dsp:nvSpPr>
      <dsp:spPr>
        <a:xfrm>
          <a:off x="2031351" y="1429759"/>
          <a:ext cx="1179176" cy="468919"/>
        </a:xfrm>
        <a:prstGeom prst="roundRect">
          <a:avLst>
            <a:gd name="adj" fmla="val 10000"/>
          </a:avLst>
        </a:prstGeom>
        <a:gradFill rotWithShape="0">
          <a:gsLst>
            <a:gs pos="0">
              <a:schemeClr val="accent3">
                <a:hueOff val="-1980925"/>
                <a:satOff val="-504"/>
                <a:lumOff val="-10196"/>
                <a:alphaOff val="0"/>
                <a:satMod val="103000"/>
                <a:lumMod val="102000"/>
                <a:tint val="94000"/>
              </a:schemeClr>
            </a:gs>
            <a:gs pos="50000">
              <a:schemeClr val="accent3">
                <a:hueOff val="-1980925"/>
                <a:satOff val="-504"/>
                <a:lumOff val="-10196"/>
                <a:alphaOff val="0"/>
                <a:satMod val="110000"/>
                <a:lumMod val="100000"/>
                <a:shade val="100000"/>
              </a:schemeClr>
            </a:gs>
            <a:gs pos="100000">
              <a:schemeClr val="accent3">
                <a:hueOff val="-1980925"/>
                <a:satOff val="-504"/>
                <a:lumOff val="-10196"/>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pt-BR" sz="1400" kern="1200" dirty="0"/>
            <a:t>RDC nº 511/2021</a:t>
          </a:r>
        </a:p>
      </dsp:txBody>
      <dsp:txXfrm>
        <a:off x="2045085" y="1443493"/>
        <a:ext cx="1151708" cy="441451"/>
      </dsp:txXfrm>
    </dsp:sp>
    <dsp:sp modelId="{01790947-0857-42F1-BF87-910A2E51A0BE}">
      <dsp:nvSpPr>
        <dsp:cNvPr id="0" name=""/>
        <dsp:cNvSpPr/>
      </dsp:nvSpPr>
      <dsp:spPr>
        <a:xfrm>
          <a:off x="3466419" y="1664282"/>
          <a:ext cx="1326573" cy="1094145"/>
        </a:xfrm>
        <a:prstGeom prst="roundRect">
          <a:avLst>
            <a:gd name="adj" fmla="val 10000"/>
          </a:avLst>
        </a:prstGeom>
        <a:solidFill>
          <a:schemeClr val="lt1">
            <a:alpha val="90000"/>
            <a:hueOff val="0"/>
            <a:satOff val="0"/>
            <a:lumOff val="0"/>
            <a:alphaOff val="0"/>
          </a:schemeClr>
        </a:solidFill>
        <a:ln w="6350" cap="flat" cmpd="sng" algn="ctr">
          <a:solidFill>
            <a:schemeClr val="accent3">
              <a:hueOff val="-3961850"/>
              <a:satOff val="-1007"/>
              <a:lumOff val="-20392"/>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050" tIns="19050" rIns="19050" bIns="19050" numCol="1" spcCol="1270" anchor="t" anchorCtr="0">
          <a:noAutofit/>
        </a:bodyPr>
        <a:lstStyle/>
        <a:p>
          <a:pPr marL="57150" lvl="1" indent="-57150" algn="l" defTabSz="444500">
            <a:lnSpc>
              <a:spcPct val="90000"/>
            </a:lnSpc>
            <a:spcBef>
              <a:spcPct val="0"/>
            </a:spcBef>
            <a:spcAft>
              <a:spcPct val="15000"/>
            </a:spcAft>
            <a:buChar char="•"/>
          </a:pPr>
          <a:endParaRPr lang="pt-BR" sz="1000" kern="1200"/>
        </a:p>
        <a:p>
          <a:pPr marL="57150" lvl="1" indent="-57150" algn="ctr" defTabSz="444500">
            <a:lnSpc>
              <a:spcPct val="90000"/>
            </a:lnSpc>
            <a:spcBef>
              <a:spcPct val="0"/>
            </a:spcBef>
            <a:spcAft>
              <a:spcPct val="15000"/>
            </a:spcAft>
            <a:buChar char="•"/>
          </a:pPr>
          <a:r>
            <a:rPr lang="pt-BR" sz="1000" kern="1200" dirty="0"/>
            <a:t>Validação de Métodos Analíticos</a:t>
          </a:r>
        </a:p>
      </dsp:txBody>
      <dsp:txXfrm>
        <a:off x="3491598" y="1689461"/>
        <a:ext cx="1276215" cy="809328"/>
      </dsp:txXfrm>
    </dsp:sp>
    <dsp:sp modelId="{59445418-9056-450B-91E6-2CC8756C3797}">
      <dsp:nvSpPr>
        <dsp:cNvPr id="0" name=""/>
        <dsp:cNvSpPr/>
      </dsp:nvSpPr>
      <dsp:spPr>
        <a:xfrm>
          <a:off x="4391526" y="1804325"/>
          <a:ext cx="1708860" cy="1520974"/>
        </a:xfrm>
        <a:prstGeom prst="leftCircularArrow">
          <a:avLst>
            <a:gd name="adj1" fmla="val 3533"/>
            <a:gd name="adj2" fmla="val 438720"/>
            <a:gd name="adj3" fmla="val 2214231"/>
            <a:gd name="adj4" fmla="val 9024489"/>
            <a:gd name="adj5" fmla="val 4122"/>
          </a:avLst>
        </a:prstGeom>
        <a:gradFill rotWithShape="0">
          <a:gsLst>
            <a:gs pos="0">
              <a:schemeClr val="accent3">
                <a:hueOff val="-4952313"/>
                <a:satOff val="-1259"/>
                <a:lumOff val="-25490"/>
                <a:alphaOff val="0"/>
                <a:satMod val="103000"/>
                <a:lumMod val="102000"/>
                <a:tint val="94000"/>
              </a:schemeClr>
            </a:gs>
            <a:gs pos="50000">
              <a:schemeClr val="accent3">
                <a:hueOff val="-4952313"/>
                <a:satOff val="-1259"/>
                <a:lumOff val="-25490"/>
                <a:alphaOff val="0"/>
                <a:satMod val="110000"/>
                <a:lumMod val="100000"/>
                <a:shade val="100000"/>
              </a:schemeClr>
            </a:gs>
            <a:gs pos="100000">
              <a:schemeClr val="accent3">
                <a:hueOff val="-4952313"/>
                <a:satOff val="-1259"/>
                <a:lumOff val="-2549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941670D8-1936-4221-B3F6-70DA50FEE532}">
      <dsp:nvSpPr>
        <dsp:cNvPr id="0" name=""/>
        <dsp:cNvSpPr/>
      </dsp:nvSpPr>
      <dsp:spPr>
        <a:xfrm>
          <a:off x="3761214" y="2523968"/>
          <a:ext cx="1179176" cy="468919"/>
        </a:xfrm>
        <a:prstGeom prst="roundRect">
          <a:avLst>
            <a:gd name="adj" fmla="val 10000"/>
          </a:avLst>
        </a:prstGeom>
        <a:gradFill rotWithShape="0">
          <a:gsLst>
            <a:gs pos="0">
              <a:schemeClr val="accent3">
                <a:hueOff val="-3961850"/>
                <a:satOff val="-1007"/>
                <a:lumOff val="-20392"/>
                <a:alphaOff val="0"/>
                <a:satMod val="103000"/>
                <a:lumMod val="102000"/>
                <a:tint val="94000"/>
              </a:schemeClr>
            </a:gs>
            <a:gs pos="50000">
              <a:schemeClr val="accent3">
                <a:hueOff val="-3961850"/>
                <a:satOff val="-1007"/>
                <a:lumOff val="-20392"/>
                <a:alphaOff val="0"/>
                <a:satMod val="110000"/>
                <a:lumMod val="100000"/>
                <a:shade val="100000"/>
              </a:schemeClr>
            </a:gs>
            <a:gs pos="100000">
              <a:schemeClr val="accent3">
                <a:hueOff val="-3961850"/>
                <a:satOff val="-1007"/>
                <a:lumOff val="-2039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pt-BR" sz="1400" kern="1200" dirty="0"/>
            <a:t>RDC nº 166/2017</a:t>
          </a:r>
        </a:p>
      </dsp:txBody>
      <dsp:txXfrm>
        <a:off x="3774948" y="2537702"/>
        <a:ext cx="1151708" cy="441451"/>
      </dsp:txXfrm>
    </dsp:sp>
    <dsp:sp modelId="{37A1F607-4AB5-4FCE-A97E-F56106CA673E}">
      <dsp:nvSpPr>
        <dsp:cNvPr id="0" name=""/>
        <dsp:cNvSpPr/>
      </dsp:nvSpPr>
      <dsp:spPr>
        <a:xfrm>
          <a:off x="5196282" y="1664282"/>
          <a:ext cx="1326573" cy="1094145"/>
        </a:xfrm>
        <a:prstGeom prst="roundRect">
          <a:avLst>
            <a:gd name="adj" fmla="val 10000"/>
          </a:avLst>
        </a:prstGeom>
        <a:solidFill>
          <a:schemeClr val="lt1">
            <a:alpha val="90000"/>
            <a:hueOff val="0"/>
            <a:satOff val="0"/>
            <a:lumOff val="0"/>
            <a:alphaOff val="0"/>
          </a:schemeClr>
        </a:solidFill>
        <a:ln w="6350" cap="flat" cmpd="sng" algn="ctr">
          <a:solidFill>
            <a:schemeClr val="accent3">
              <a:hueOff val="-5942775"/>
              <a:satOff val="-1511"/>
              <a:lumOff val="-30587"/>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050" tIns="19050" rIns="19050" bIns="19050" numCol="1" spcCol="1270" anchor="t" anchorCtr="0">
          <a:noAutofit/>
        </a:bodyPr>
        <a:lstStyle/>
        <a:p>
          <a:pPr marL="57150" lvl="1" indent="-57150" algn="l" defTabSz="444500">
            <a:lnSpc>
              <a:spcPct val="90000"/>
            </a:lnSpc>
            <a:spcBef>
              <a:spcPct val="0"/>
            </a:spcBef>
            <a:spcAft>
              <a:spcPct val="15000"/>
            </a:spcAft>
            <a:buChar char="•"/>
          </a:pPr>
          <a:endParaRPr lang="pt-BR" sz="1000" kern="1200" dirty="0"/>
        </a:p>
        <a:p>
          <a:pPr marL="57150" lvl="1" indent="-57150" algn="ctr" defTabSz="444500">
            <a:lnSpc>
              <a:spcPct val="90000"/>
            </a:lnSpc>
            <a:spcBef>
              <a:spcPct val="0"/>
            </a:spcBef>
            <a:spcAft>
              <a:spcPct val="15000"/>
            </a:spcAft>
            <a:buChar char="•"/>
          </a:pPr>
          <a:r>
            <a:rPr lang="pt-BR" sz="1000" kern="1200"/>
            <a:t>Prazos de Análise pela Anvisa.</a:t>
          </a:r>
          <a:endParaRPr lang="pt-BR" sz="1000" kern="1200" dirty="0"/>
        </a:p>
      </dsp:txBody>
      <dsp:txXfrm>
        <a:off x="5221461" y="1923921"/>
        <a:ext cx="1276215" cy="809328"/>
      </dsp:txXfrm>
    </dsp:sp>
    <dsp:sp modelId="{FB082D9C-32D2-44D5-8FDA-66E9F40D8978}">
      <dsp:nvSpPr>
        <dsp:cNvPr id="0" name=""/>
        <dsp:cNvSpPr/>
      </dsp:nvSpPr>
      <dsp:spPr>
        <a:xfrm>
          <a:off x="5919793" y="973229"/>
          <a:ext cx="1690481" cy="1690481"/>
        </a:xfrm>
        <a:prstGeom prst="circularArrow">
          <a:avLst>
            <a:gd name="adj1" fmla="val 3179"/>
            <a:gd name="adj2" fmla="val 391421"/>
            <a:gd name="adj3" fmla="val 19433068"/>
            <a:gd name="adj4" fmla="val 12575511"/>
            <a:gd name="adj5" fmla="val 3709"/>
          </a:avLst>
        </a:prstGeom>
        <a:gradFill rotWithShape="0">
          <a:gsLst>
            <a:gs pos="0">
              <a:schemeClr val="accent3">
                <a:hueOff val="-7428469"/>
                <a:satOff val="-1888"/>
                <a:lumOff val="-38234"/>
                <a:alphaOff val="0"/>
                <a:satMod val="103000"/>
                <a:lumMod val="102000"/>
                <a:tint val="94000"/>
              </a:schemeClr>
            </a:gs>
            <a:gs pos="50000">
              <a:schemeClr val="accent3">
                <a:hueOff val="-7428469"/>
                <a:satOff val="-1888"/>
                <a:lumOff val="-38234"/>
                <a:alphaOff val="0"/>
                <a:satMod val="110000"/>
                <a:lumMod val="100000"/>
                <a:shade val="100000"/>
              </a:schemeClr>
            </a:gs>
            <a:gs pos="100000">
              <a:schemeClr val="accent3">
                <a:hueOff val="-7428469"/>
                <a:satOff val="-1888"/>
                <a:lumOff val="-3823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3F4F76C6-F099-4356-A548-08A33BD9FC82}">
      <dsp:nvSpPr>
        <dsp:cNvPr id="0" name=""/>
        <dsp:cNvSpPr/>
      </dsp:nvSpPr>
      <dsp:spPr>
        <a:xfrm>
          <a:off x="5491076" y="1429822"/>
          <a:ext cx="1179176" cy="468919"/>
        </a:xfrm>
        <a:prstGeom prst="roundRect">
          <a:avLst>
            <a:gd name="adj" fmla="val 10000"/>
          </a:avLst>
        </a:prstGeom>
        <a:gradFill rotWithShape="0">
          <a:gsLst>
            <a:gs pos="0">
              <a:schemeClr val="accent3">
                <a:hueOff val="-5942775"/>
                <a:satOff val="-1511"/>
                <a:lumOff val="-30587"/>
                <a:alphaOff val="0"/>
                <a:satMod val="103000"/>
                <a:lumMod val="102000"/>
                <a:tint val="94000"/>
              </a:schemeClr>
            </a:gs>
            <a:gs pos="50000">
              <a:schemeClr val="accent3">
                <a:hueOff val="-5942775"/>
                <a:satOff val="-1511"/>
                <a:lumOff val="-30587"/>
                <a:alphaOff val="0"/>
                <a:satMod val="110000"/>
                <a:lumMod val="100000"/>
                <a:shade val="100000"/>
              </a:schemeClr>
            </a:gs>
            <a:gs pos="100000">
              <a:schemeClr val="accent3">
                <a:hueOff val="-5942775"/>
                <a:satOff val="-1511"/>
                <a:lumOff val="-3058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pt-BR" sz="1400" kern="1200"/>
            <a:t>Lei 13.411/2016</a:t>
          </a:r>
          <a:endParaRPr lang="pt-BR" sz="1400" kern="1200" dirty="0"/>
        </a:p>
      </dsp:txBody>
      <dsp:txXfrm>
        <a:off x="5504810" y="1443556"/>
        <a:ext cx="1151708" cy="441451"/>
      </dsp:txXfrm>
    </dsp:sp>
    <dsp:sp modelId="{F8D00213-932C-4482-9C8E-9873C63911CD}">
      <dsp:nvSpPr>
        <dsp:cNvPr id="0" name=""/>
        <dsp:cNvSpPr/>
      </dsp:nvSpPr>
      <dsp:spPr>
        <a:xfrm>
          <a:off x="6926144" y="1664282"/>
          <a:ext cx="1326573" cy="1094145"/>
        </a:xfrm>
        <a:prstGeom prst="roundRect">
          <a:avLst>
            <a:gd name="adj" fmla="val 10000"/>
          </a:avLst>
        </a:prstGeom>
        <a:solidFill>
          <a:schemeClr val="lt1">
            <a:alpha val="90000"/>
            <a:hueOff val="0"/>
            <a:satOff val="0"/>
            <a:lumOff val="0"/>
            <a:alphaOff val="0"/>
          </a:schemeClr>
        </a:solidFill>
        <a:ln w="6350" cap="flat" cmpd="sng" algn="ctr">
          <a:solidFill>
            <a:schemeClr val="accent3">
              <a:hueOff val="-7923701"/>
              <a:satOff val="-2014"/>
              <a:lumOff val="-40783"/>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050" tIns="19050" rIns="19050" bIns="19050" numCol="1" spcCol="1270" anchor="t" anchorCtr="0">
          <a:noAutofit/>
        </a:bodyPr>
        <a:lstStyle/>
        <a:p>
          <a:pPr marL="57150" lvl="1" indent="-57150" algn="ctr" defTabSz="444500">
            <a:lnSpc>
              <a:spcPct val="90000"/>
            </a:lnSpc>
            <a:spcBef>
              <a:spcPct val="0"/>
            </a:spcBef>
            <a:spcAft>
              <a:spcPct val="15000"/>
            </a:spcAft>
            <a:buChar char="•"/>
          </a:pPr>
          <a:endParaRPr lang="pt-BR" sz="1000" kern="1200" dirty="0"/>
        </a:p>
        <a:p>
          <a:pPr marL="57150" lvl="1" indent="-57150" algn="ctr" defTabSz="444500">
            <a:lnSpc>
              <a:spcPct val="90000"/>
            </a:lnSpc>
            <a:spcBef>
              <a:spcPct val="0"/>
            </a:spcBef>
            <a:spcAft>
              <a:spcPct val="15000"/>
            </a:spcAft>
            <a:buChar char="•"/>
          </a:pPr>
          <a:r>
            <a:rPr lang="pt-BR" sz="1000" kern="1200" dirty="0"/>
            <a:t>Estabilidade de IFA e Medicamentos</a:t>
          </a:r>
        </a:p>
      </dsp:txBody>
      <dsp:txXfrm>
        <a:off x="6951323" y="1689461"/>
        <a:ext cx="1276215" cy="809328"/>
      </dsp:txXfrm>
    </dsp:sp>
    <dsp:sp modelId="{A574B09E-20F4-44F0-9F3E-1C21DFB0A90C}">
      <dsp:nvSpPr>
        <dsp:cNvPr id="0" name=""/>
        <dsp:cNvSpPr/>
      </dsp:nvSpPr>
      <dsp:spPr>
        <a:xfrm>
          <a:off x="7670968" y="1977537"/>
          <a:ext cx="1404176" cy="1404176"/>
        </a:xfrm>
        <a:prstGeom prst="leftCircularArrow">
          <a:avLst>
            <a:gd name="adj1" fmla="val 3827"/>
            <a:gd name="adj2" fmla="val 478573"/>
            <a:gd name="adj3" fmla="val 2282838"/>
            <a:gd name="adj4" fmla="val 9053243"/>
            <a:gd name="adj5" fmla="val 4465"/>
          </a:avLst>
        </a:prstGeom>
        <a:gradFill rotWithShape="0">
          <a:gsLst>
            <a:gs pos="0">
              <a:schemeClr val="accent3">
                <a:hueOff val="-9904625"/>
                <a:satOff val="-2518"/>
                <a:lumOff val="-50979"/>
                <a:alphaOff val="0"/>
                <a:satMod val="103000"/>
                <a:lumMod val="102000"/>
                <a:tint val="94000"/>
              </a:schemeClr>
            </a:gs>
            <a:gs pos="50000">
              <a:schemeClr val="accent3">
                <a:hueOff val="-9904625"/>
                <a:satOff val="-2518"/>
                <a:lumOff val="-50979"/>
                <a:alphaOff val="0"/>
                <a:satMod val="110000"/>
                <a:lumMod val="100000"/>
                <a:shade val="100000"/>
              </a:schemeClr>
            </a:gs>
            <a:gs pos="100000">
              <a:schemeClr val="accent3">
                <a:hueOff val="-9904625"/>
                <a:satOff val="-2518"/>
                <a:lumOff val="-5097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F875B3A1-B266-4630-A961-964641906AEB}">
      <dsp:nvSpPr>
        <dsp:cNvPr id="0" name=""/>
        <dsp:cNvSpPr/>
      </dsp:nvSpPr>
      <dsp:spPr>
        <a:xfrm>
          <a:off x="7220938" y="2523968"/>
          <a:ext cx="1179176" cy="468919"/>
        </a:xfrm>
        <a:prstGeom prst="roundRect">
          <a:avLst>
            <a:gd name="adj" fmla="val 10000"/>
          </a:avLst>
        </a:prstGeom>
        <a:gradFill rotWithShape="0">
          <a:gsLst>
            <a:gs pos="0">
              <a:schemeClr val="accent3">
                <a:hueOff val="-7923701"/>
                <a:satOff val="-2014"/>
                <a:lumOff val="-40783"/>
                <a:alphaOff val="0"/>
                <a:satMod val="103000"/>
                <a:lumMod val="102000"/>
                <a:tint val="94000"/>
              </a:schemeClr>
            </a:gs>
            <a:gs pos="50000">
              <a:schemeClr val="accent3">
                <a:hueOff val="-7923701"/>
                <a:satOff val="-2014"/>
                <a:lumOff val="-40783"/>
                <a:alphaOff val="0"/>
                <a:satMod val="110000"/>
                <a:lumMod val="100000"/>
                <a:shade val="100000"/>
              </a:schemeClr>
            </a:gs>
            <a:gs pos="100000">
              <a:schemeClr val="accent3">
                <a:hueOff val="-7923701"/>
                <a:satOff val="-2014"/>
                <a:lumOff val="-4078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pt-BR" sz="1400" kern="1200" dirty="0"/>
            <a:t>RDC nº 318/2019</a:t>
          </a:r>
        </a:p>
      </dsp:txBody>
      <dsp:txXfrm>
        <a:off x="7234672" y="2537702"/>
        <a:ext cx="1151708" cy="441451"/>
      </dsp:txXfrm>
    </dsp:sp>
    <dsp:sp modelId="{8117308F-08EB-4142-AE3F-A45C3A3478D2}">
      <dsp:nvSpPr>
        <dsp:cNvPr id="0" name=""/>
        <dsp:cNvSpPr/>
      </dsp:nvSpPr>
      <dsp:spPr>
        <a:xfrm>
          <a:off x="8554404" y="1673648"/>
          <a:ext cx="1326573" cy="1094145"/>
        </a:xfrm>
        <a:prstGeom prst="roundRect">
          <a:avLst>
            <a:gd name="adj" fmla="val 10000"/>
          </a:avLst>
        </a:prstGeom>
        <a:solidFill>
          <a:schemeClr val="lt1">
            <a:alpha val="90000"/>
            <a:hueOff val="0"/>
            <a:satOff val="0"/>
            <a:lumOff val="0"/>
            <a:alphaOff val="0"/>
          </a:schemeClr>
        </a:solidFill>
        <a:ln w="6350" cap="flat" cmpd="sng" algn="ctr">
          <a:solidFill>
            <a:schemeClr val="accent3">
              <a:hueOff val="-9904625"/>
              <a:satOff val="-2518"/>
              <a:lumOff val="-50979"/>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050" tIns="19050" rIns="19050" bIns="19050" numCol="1" spcCol="1270" anchor="t" anchorCtr="0">
          <a:noAutofit/>
        </a:bodyPr>
        <a:lstStyle/>
        <a:p>
          <a:pPr marL="57150" lvl="1" indent="-57150" algn="ctr" defTabSz="444500">
            <a:lnSpc>
              <a:spcPct val="90000"/>
            </a:lnSpc>
            <a:spcBef>
              <a:spcPct val="0"/>
            </a:spcBef>
            <a:spcAft>
              <a:spcPct val="15000"/>
            </a:spcAft>
            <a:buChar char="•"/>
          </a:pPr>
          <a:r>
            <a:rPr lang="pt-BR" sz="1000" kern="1200" dirty="0"/>
            <a:t>Avaliação de risco e controle de nitrosaminas em </a:t>
          </a:r>
          <a:r>
            <a:rPr lang="pt-BR" sz="1000" kern="1200" dirty="0" err="1"/>
            <a:t>IFAs</a:t>
          </a:r>
          <a:r>
            <a:rPr lang="pt-BR" sz="1000" kern="1200" dirty="0"/>
            <a:t> e medicamentos</a:t>
          </a:r>
        </a:p>
      </dsp:txBody>
      <dsp:txXfrm>
        <a:off x="8579583" y="1933287"/>
        <a:ext cx="1276215" cy="809328"/>
      </dsp:txXfrm>
    </dsp:sp>
    <dsp:sp modelId="{F1649815-3F86-4630-A451-E73731B7B082}">
      <dsp:nvSpPr>
        <dsp:cNvPr id="0" name=""/>
        <dsp:cNvSpPr/>
      </dsp:nvSpPr>
      <dsp:spPr>
        <a:xfrm>
          <a:off x="8849203" y="1439191"/>
          <a:ext cx="1179176" cy="468919"/>
        </a:xfrm>
        <a:prstGeom prst="roundRect">
          <a:avLst>
            <a:gd name="adj" fmla="val 10000"/>
          </a:avLst>
        </a:prstGeom>
        <a:gradFill rotWithShape="0">
          <a:gsLst>
            <a:gs pos="0">
              <a:schemeClr val="accent3">
                <a:hueOff val="-9904625"/>
                <a:satOff val="-2518"/>
                <a:lumOff val="-50979"/>
                <a:alphaOff val="0"/>
                <a:satMod val="103000"/>
                <a:lumMod val="102000"/>
                <a:tint val="94000"/>
              </a:schemeClr>
            </a:gs>
            <a:gs pos="50000">
              <a:schemeClr val="accent3">
                <a:hueOff val="-9904625"/>
                <a:satOff val="-2518"/>
                <a:lumOff val="-50979"/>
                <a:alphaOff val="0"/>
                <a:satMod val="110000"/>
                <a:lumMod val="100000"/>
                <a:shade val="100000"/>
              </a:schemeClr>
            </a:gs>
            <a:gs pos="100000">
              <a:schemeClr val="accent3">
                <a:hueOff val="-9904625"/>
                <a:satOff val="-2518"/>
                <a:lumOff val="-5097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pt-BR" sz="1400" kern="1200" dirty="0"/>
            <a:t>RDC nº 677/2022</a:t>
          </a:r>
        </a:p>
      </dsp:txBody>
      <dsp:txXfrm>
        <a:off x="8862937" y="1452925"/>
        <a:ext cx="1151708" cy="44145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CB194F-F76F-433C-A86A-C4413BD71307}">
      <dsp:nvSpPr>
        <dsp:cNvPr id="0" name=""/>
        <dsp:cNvSpPr/>
      </dsp:nvSpPr>
      <dsp:spPr>
        <a:xfrm>
          <a:off x="-4859508" y="-744721"/>
          <a:ext cx="5787822" cy="5787822"/>
        </a:xfrm>
        <a:prstGeom prst="blockArc">
          <a:avLst>
            <a:gd name="adj1" fmla="val 18900000"/>
            <a:gd name="adj2" fmla="val 2700000"/>
            <a:gd name="adj3" fmla="val 373"/>
          </a:avLst>
        </a:prstGeom>
        <a:noFill/>
        <a:ln w="12700" cap="flat" cmpd="sng" algn="ctr">
          <a:solidFill>
            <a:schemeClr val="accent1">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4E39B47-1AC6-4158-B5C1-EE7192267870}">
      <dsp:nvSpPr>
        <dsp:cNvPr id="0" name=""/>
        <dsp:cNvSpPr/>
      </dsp:nvSpPr>
      <dsp:spPr>
        <a:xfrm>
          <a:off x="486146" y="330459"/>
          <a:ext cx="7252713" cy="661262"/>
        </a:xfrm>
        <a:prstGeom prst="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4877" tIns="35560" rIns="35560" bIns="35560" numCol="1" spcCol="1270" anchor="ctr" anchorCtr="0">
          <a:noAutofit/>
        </a:bodyPr>
        <a:lstStyle/>
        <a:p>
          <a:pPr marL="0" lvl="0" indent="0" algn="l" defTabSz="622300">
            <a:lnSpc>
              <a:spcPct val="90000"/>
            </a:lnSpc>
            <a:spcBef>
              <a:spcPct val="0"/>
            </a:spcBef>
            <a:spcAft>
              <a:spcPct val="35000"/>
            </a:spcAft>
            <a:buNone/>
          </a:pPr>
          <a:r>
            <a:rPr lang="pt-BR" sz="1400" b="1" kern="1200"/>
            <a:t>HARMONIZAÇÃO INTERNACIONAL</a:t>
          </a:r>
          <a:endParaRPr lang="pt-BR" sz="1400" b="1" kern="1200" dirty="0"/>
        </a:p>
      </dsp:txBody>
      <dsp:txXfrm>
        <a:off x="486146" y="330459"/>
        <a:ext cx="7252713" cy="661262"/>
      </dsp:txXfrm>
    </dsp:sp>
    <dsp:sp modelId="{F21FFFD1-2D6F-4FA8-874B-26E80A46C43E}">
      <dsp:nvSpPr>
        <dsp:cNvPr id="0" name=""/>
        <dsp:cNvSpPr/>
      </dsp:nvSpPr>
      <dsp:spPr>
        <a:xfrm>
          <a:off x="72856" y="247801"/>
          <a:ext cx="826578" cy="826578"/>
        </a:xfrm>
        <a:prstGeom prst="ellips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69D125E-DE4D-47EF-BEDD-3186A131C48B}">
      <dsp:nvSpPr>
        <dsp:cNvPr id="0" name=""/>
        <dsp:cNvSpPr/>
      </dsp:nvSpPr>
      <dsp:spPr>
        <a:xfrm>
          <a:off x="865263" y="1322525"/>
          <a:ext cx="6873596" cy="661262"/>
        </a:xfrm>
        <a:prstGeom prst="rect">
          <a:avLst/>
        </a:prstGeom>
        <a:solidFill>
          <a:schemeClr val="accent1">
            <a:shade val="80000"/>
            <a:hueOff val="10601"/>
            <a:satOff val="-2016"/>
            <a:lumOff val="10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4877" tIns="35560" rIns="35560" bIns="35560" numCol="1" spcCol="1270" anchor="ctr" anchorCtr="0">
          <a:noAutofit/>
        </a:bodyPr>
        <a:lstStyle/>
        <a:p>
          <a:pPr marL="0" lvl="0" indent="0" algn="l" defTabSz="622300">
            <a:lnSpc>
              <a:spcPct val="90000"/>
            </a:lnSpc>
            <a:spcBef>
              <a:spcPct val="0"/>
            </a:spcBef>
            <a:spcAft>
              <a:spcPct val="35000"/>
            </a:spcAft>
            <a:buNone/>
          </a:pPr>
          <a:r>
            <a:rPr lang="pt-BR" sz="1400" b="1" kern="1200"/>
            <a:t>EFICIÊNCIA PROCESSUAL – PROCEDIMENTO CENTRALIZADO PARA AVALIAÇÃO DE DIFAS</a:t>
          </a:r>
          <a:endParaRPr lang="pt-BR" sz="1400" b="1" kern="1200" dirty="0"/>
        </a:p>
      </dsp:txBody>
      <dsp:txXfrm>
        <a:off x="865263" y="1322525"/>
        <a:ext cx="6873596" cy="661262"/>
      </dsp:txXfrm>
    </dsp:sp>
    <dsp:sp modelId="{A8953CBD-67E9-41C9-94FD-09A70F17AE53}">
      <dsp:nvSpPr>
        <dsp:cNvPr id="0" name=""/>
        <dsp:cNvSpPr/>
      </dsp:nvSpPr>
      <dsp:spPr>
        <a:xfrm>
          <a:off x="451974" y="1239867"/>
          <a:ext cx="826578" cy="826578"/>
        </a:xfrm>
        <a:prstGeom prst="ellipse">
          <a:avLst/>
        </a:prstGeom>
        <a:solidFill>
          <a:schemeClr val="lt1">
            <a:hueOff val="0"/>
            <a:satOff val="0"/>
            <a:lumOff val="0"/>
            <a:alphaOff val="0"/>
          </a:schemeClr>
        </a:solidFill>
        <a:ln w="12700" cap="flat" cmpd="sng" algn="ctr">
          <a:solidFill>
            <a:schemeClr val="accent1">
              <a:shade val="80000"/>
              <a:hueOff val="10601"/>
              <a:satOff val="-2016"/>
              <a:lumOff val="10353"/>
              <a:alphaOff val="0"/>
            </a:schemeClr>
          </a:solidFill>
          <a:prstDash val="solid"/>
          <a:miter lim="800000"/>
        </a:ln>
        <a:effectLst/>
      </dsp:spPr>
      <dsp:style>
        <a:lnRef idx="2">
          <a:scrgbClr r="0" g="0" b="0"/>
        </a:lnRef>
        <a:fillRef idx="1">
          <a:scrgbClr r="0" g="0" b="0"/>
        </a:fillRef>
        <a:effectRef idx="0">
          <a:scrgbClr r="0" g="0" b="0"/>
        </a:effectRef>
        <a:fontRef idx="minor"/>
      </dsp:style>
    </dsp:sp>
    <dsp:sp modelId="{5186A625-C6B1-4550-8EC3-B8EE3021D25A}">
      <dsp:nvSpPr>
        <dsp:cNvPr id="0" name=""/>
        <dsp:cNvSpPr/>
      </dsp:nvSpPr>
      <dsp:spPr>
        <a:xfrm>
          <a:off x="865263" y="2314591"/>
          <a:ext cx="6873596" cy="661262"/>
        </a:xfrm>
        <a:prstGeom prst="rect">
          <a:avLst/>
        </a:prstGeom>
        <a:solidFill>
          <a:schemeClr val="accent1">
            <a:shade val="80000"/>
            <a:hueOff val="21202"/>
            <a:satOff val="-4031"/>
            <a:lumOff val="2070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4877" tIns="35560" rIns="35560" bIns="35560" numCol="1" spcCol="1270" anchor="ctr" anchorCtr="0">
          <a:noAutofit/>
        </a:bodyPr>
        <a:lstStyle/>
        <a:p>
          <a:pPr marL="0" lvl="0" indent="0" algn="l" defTabSz="622300">
            <a:lnSpc>
              <a:spcPct val="90000"/>
            </a:lnSpc>
            <a:spcBef>
              <a:spcPct val="0"/>
            </a:spcBef>
            <a:spcAft>
              <a:spcPct val="35000"/>
            </a:spcAft>
            <a:buNone/>
          </a:pPr>
          <a:r>
            <a:rPr lang="pt-BR" sz="1400" b="1" kern="1200"/>
            <a:t>ISONOMIA E SIMPLIFICAÇÃO DA REGULAÇÃO DE IFAS NO BRASIL</a:t>
          </a:r>
          <a:endParaRPr lang="pt-BR" sz="1400" b="1" kern="1200" dirty="0"/>
        </a:p>
      </dsp:txBody>
      <dsp:txXfrm>
        <a:off x="865263" y="2314591"/>
        <a:ext cx="6873596" cy="661262"/>
      </dsp:txXfrm>
    </dsp:sp>
    <dsp:sp modelId="{72A36E33-F801-4C75-AB4E-0E3E2153BE8F}">
      <dsp:nvSpPr>
        <dsp:cNvPr id="0" name=""/>
        <dsp:cNvSpPr/>
      </dsp:nvSpPr>
      <dsp:spPr>
        <a:xfrm>
          <a:off x="451974" y="2231933"/>
          <a:ext cx="826578" cy="826578"/>
        </a:xfrm>
        <a:prstGeom prst="ellipse">
          <a:avLst/>
        </a:prstGeom>
        <a:solidFill>
          <a:schemeClr val="lt1">
            <a:hueOff val="0"/>
            <a:satOff val="0"/>
            <a:lumOff val="0"/>
            <a:alphaOff val="0"/>
          </a:schemeClr>
        </a:solidFill>
        <a:ln w="12700" cap="flat" cmpd="sng" algn="ctr">
          <a:solidFill>
            <a:schemeClr val="accent1">
              <a:shade val="80000"/>
              <a:hueOff val="21202"/>
              <a:satOff val="-4031"/>
              <a:lumOff val="20705"/>
              <a:alphaOff val="0"/>
            </a:schemeClr>
          </a:solidFill>
          <a:prstDash val="solid"/>
          <a:miter lim="800000"/>
        </a:ln>
        <a:effectLst/>
      </dsp:spPr>
      <dsp:style>
        <a:lnRef idx="2">
          <a:scrgbClr r="0" g="0" b="0"/>
        </a:lnRef>
        <a:fillRef idx="1">
          <a:scrgbClr r="0" g="0" b="0"/>
        </a:fillRef>
        <a:effectRef idx="0">
          <a:scrgbClr r="0" g="0" b="0"/>
        </a:effectRef>
        <a:fontRef idx="minor"/>
      </dsp:style>
    </dsp:sp>
    <dsp:sp modelId="{C5C7F5EE-3F90-47EC-AD38-2F6674A03D16}">
      <dsp:nvSpPr>
        <dsp:cNvPr id="0" name=""/>
        <dsp:cNvSpPr/>
      </dsp:nvSpPr>
      <dsp:spPr>
        <a:xfrm>
          <a:off x="486146" y="3306657"/>
          <a:ext cx="7252713" cy="661262"/>
        </a:xfrm>
        <a:prstGeom prst="rect">
          <a:avLst/>
        </a:prstGeom>
        <a:solidFill>
          <a:schemeClr val="accent1">
            <a:shade val="80000"/>
            <a:hueOff val="31803"/>
            <a:satOff val="-6047"/>
            <a:lumOff val="3105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4877" tIns="35560" rIns="35560" bIns="35560" numCol="1" spcCol="1270" anchor="ctr" anchorCtr="0">
          <a:noAutofit/>
        </a:bodyPr>
        <a:lstStyle/>
        <a:p>
          <a:pPr marL="0" lvl="0" indent="0" algn="l" defTabSz="622300">
            <a:lnSpc>
              <a:spcPct val="90000"/>
            </a:lnSpc>
            <a:spcBef>
              <a:spcPct val="0"/>
            </a:spcBef>
            <a:spcAft>
              <a:spcPct val="35000"/>
            </a:spcAft>
            <a:buNone/>
          </a:pPr>
          <a:r>
            <a:rPr lang="pt-BR" sz="1400" b="1" kern="1200"/>
            <a:t>AUMENTAR A QUALIDADE DE IFAS FORNECIDOS AO MERCADO BRASILEIRO</a:t>
          </a:r>
          <a:endParaRPr lang="pt-BR" sz="1400" b="1" kern="1200" dirty="0"/>
        </a:p>
      </dsp:txBody>
      <dsp:txXfrm>
        <a:off x="486146" y="3306657"/>
        <a:ext cx="7252713" cy="661262"/>
      </dsp:txXfrm>
    </dsp:sp>
    <dsp:sp modelId="{799AD5F6-8D9A-4A45-80F3-AF4548488BA4}">
      <dsp:nvSpPr>
        <dsp:cNvPr id="0" name=""/>
        <dsp:cNvSpPr/>
      </dsp:nvSpPr>
      <dsp:spPr>
        <a:xfrm>
          <a:off x="72856" y="3223999"/>
          <a:ext cx="826578" cy="826578"/>
        </a:xfrm>
        <a:prstGeom prst="ellipse">
          <a:avLst/>
        </a:prstGeom>
        <a:solidFill>
          <a:schemeClr val="lt1">
            <a:hueOff val="0"/>
            <a:satOff val="0"/>
            <a:lumOff val="0"/>
            <a:alphaOff val="0"/>
          </a:schemeClr>
        </a:solidFill>
        <a:ln w="12700" cap="flat" cmpd="sng" algn="ctr">
          <a:solidFill>
            <a:schemeClr val="accent1">
              <a:shade val="80000"/>
              <a:hueOff val="31803"/>
              <a:satOff val="-6047"/>
              <a:lumOff val="31058"/>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0CD114-AF54-4A7B-9604-9B0EEA205384}">
      <dsp:nvSpPr>
        <dsp:cNvPr id="0" name=""/>
        <dsp:cNvSpPr/>
      </dsp:nvSpPr>
      <dsp:spPr>
        <a:xfrm>
          <a:off x="6720" y="10053"/>
          <a:ext cx="2307763" cy="1211758"/>
        </a:xfrm>
        <a:prstGeom prst="rect">
          <a:avLst/>
        </a:prstGeom>
        <a:solidFill>
          <a:schemeClr val="accent1">
            <a:shade val="8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pt-BR" sz="2400" b="1" kern="1200" dirty="0">
              <a:effectLst>
                <a:outerShdw blurRad="38100" dist="38100" dir="2700000" algn="tl">
                  <a:srgbClr val="000000">
                    <a:alpha val="43137"/>
                  </a:srgbClr>
                </a:outerShdw>
              </a:effectLst>
            </a:rPr>
            <a:t>RDC 359/2020</a:t>
          </a:r>
        </a:p>
      </dsp:txBody>
      <dsp:txXfrm>
        <a:off x="6720" y="10053"/>
        <a:ext cx="2307763" cy="1211758"/>
      </dsp:txXfrm>
    </dsp:sp>
    <dsp:sp modelId="{1045ED8E-0C9C-4D07-A9A3-41D4FBBA8DAB}">
      <dsp:nvSpPr>
        <dsp:cNvPr id="0" name=""/>
        <dsp:cNvSpPr/>
      </dsp:nvSpPr>
      <dsp:spPr>
        <a:xfrm>
          <a:off x="6720" y="1221812"/>
          <a:ext cx="2307763" cy="232776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pt-BR" sz="1500" b="0" kern="1200" dirty="0">
              <a:effectLst/>
            </a:rPr>
            <a:t>Destinada aos detentores de DIFA</a:t>
          </a:r>
        </a:p>
        <a:p>
          <a:pPr marL="114300" lvl="1" indent="-114300" algn="l" defTabSz="666750">
            <a:lnSpc>
              <a:spcPct val="90000"/>
            </a:lnSpc>
            <a:spcBef>
              <a:spcPct val="0"/>
            </a:spcBef>
            <a:spcAft>
              <a:spcPct val="15000"/>
            </a:spcAft>
            <a:buChar char="•"/>
          </a:pPr>
          <a:r>
            <a:rPr lang="pt-BR" sz="1500" b="0" kern="1200">
              <a:effectLst/>
            </a:rPr>
            <a:t>DIFA e CADIFA</a:t>
          </a:r>
          <a:endParaRPr lang="pt-BR" sz="1500" b="0" kern="1200" dirty="0">
            <a:effectLst/>
          </a:endParaRPr>
        </a:p>
        <a:p>
          <a:pPr marL="114300" lvl="1" indent="-114300" algn="l" defTabSz="666750">
            <a:lnSpc>
              <a:spcPct val="90000"/>
            </a:lnSpc>
            <a:spcBef>
              <a:spcPct val="0"/>
            </a:spcBef>
            <a:spcAft>
              <a:spcPct val="15000"/>
            </a:spcAft>
            <a:buChar char="•"/>
          </a:pPr>
          <a:r>
            <a:rPr lang="pt-BR" sz="1500" b="0" kern="1200" dirty="0">
              <a:effectLst/>
            </a:rPr>
            <a:t>Submissão e Ciclo de Vida</a:t>
          </a:r>
        </a:p>
        <a:p>
          <a:pPr marL="114300" lvl="1" indent="-114300" algn="l" defTabSz="666750">
            <a:lnSpc>
              <a:spcPct val="90000"/>
            </a:lnSpc>
            <a:spcBef>
              <a:spcPct val="0"/>
            </a:spcBef>
            <a:spcAft>
              <a:spcPct val="15000"/>
            </a:spcAft>
            <a:buChar char="•"/>
          </a:pPr>
          <a:r>
            <a:rPr lang="pt-BR" sz="1500" b="0" kern="1200" dirty="0">
              <a:effectLst/>
            </a:rPr>
            <a:t>Suspensão e Cancelamento</a:t>
          </a:r>
        </a:p>
      </dsp:txBody>
      <dsp:txXfrm>
        <a:off x="6720" y="1221812"/>
        <a:ext cx="2307763" cy="2327760"/>
      </dsp:txXfrm>
    </dsp:sp>
    <dsp:sp modelId="{FB05E76B-CB7A-4C88-BF3D-9CD1B5C8AE46}">
      <dsp:nvSpPr>
        <dsp:cNvPr id="0" name=""/>
        <dsp:cNvSpPr/>
      </dsp:nvSpPr>
      <dsp:spPr>
        <a:xfrm>
          <a:off x="2738185" y="10053"/>
          <a:ext cx="2307763" cy="1211758"/>
        </a:xfrm>
        <a:prstGeom prst="rect">
          <a:avLst/>
        </a:prstGeom>
        <a:solidFill>
          <a:schemeClr val="accent1">
            <a:shade val="80000"/>
            <a:hueOff val="10601"/>
            <a:satOff val="-2016"/>
            <a:lumOff val="10353"/>
            <a:alphaOff val="0"/>
          </a:schemeClr>
        </a:solidFill>
        <a:ln w="12700" cap="flat" cmpd="sng" algn="ctr">
          <a:solidFill>
            <a:schemeClr val="accent1">
              <a:shade val="80000"/>
              <a:hueOff val="10601"/>
              <a:satOff val="-2016"/>
              <a:lumOff val="1035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pt-BR" sz="2400" b="1" kern="1200" dirty="0">
              <a:effectLst>
                <a:outerShdw blurRad="38100" dist="38100" dir="2700000" algn="tl">
                  <a:srgbClr val="000000">
                    <a:alpha val="43137"/>
                  </a:srgbClr>
                </a:outerShdw>
              </a:effectLst>
            </a:rPr>
            <a:t>RDC 361/2020</a:t>
          </a:r>
        </a:p>
      </dsp:txBody>
      <dsp:txXfrm>
        <a:off x="2738185" y="10053"/>
        <a:ext cx="2307763" cy="1211758"/>
      </dsp:txXfrm>
    </dsp:sp>
    <dsp:sp modelId="{D13D190F-E252-4D0D-BE8C-4FAE889617D4}">
      <dsp:nvSpPr>
        <dsp:cNvPr id="0" name=""/>
        <dsp:cNvSpPr/>
      </dsp:nvSpPr>
      <dsp:spPr>
        <a:xfrm>
          <a:off x="2738185" y="1221812"/>
          <a:ext cx="2307763" cy="232776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pt-BR" sz="1600" b="0" kern="1200" dirty="0">
              <a:effectLst/>
            </a:rPr>
            <a:t>Destinada aos detentores de Registro de medicamento</a:t>
          </a:r>
        </a:p>
        <a:p>
          <a:pPr marL="171450" lvl="1" indent="-171450" algn="l" defTabSz="711200">
            <a:lnSpc>
              <a:spcPct val="90000"/>
            </a:lnSpc>
            <a:spcBef>
              <a:spcPct val="0"/>
            </a:spcBef>
            <a:spcAft>
              <a:spcPct val="15000"/>
            </a:spcAft>
            <a:buChar char="•"/>
          </a:pPr>
          <a:r>
            <a:rPr lang="pt-BR" sz="1600" b="0" kern="1200" dirty="0">
              <a:effectLst/>
            </a:rPr>
            <a:t>Alteração das </a:t>
          </a:r>
          <a:r>
            <a:rPr lang="pt-BR" sz="1600" b="0" kern="1200" dirty="0" err="1">
              <a:effectLst/>
            </a:rPr>
            <a:t>RDCs</a:t>
          </a:r>
          <a:r>
            <a:rPr lang="pt-BR" sz="1600" b="0" kern="1200" dirty="0">
              <a:effectLst/>
            </a:rPr>
            <a:t> vigentes para novos Registros e Pós Registros de Medicamentos</a:t>
          </a:r>
        </a:p>
      </dsp:txBody>
      <dsp:txXfrm>
        <a:off x="2738185" y="1221812"/>
        <a:ext cx="2307763" cy="2327760"/>
      </dsp:txXfrm>
    </dsp:sp>
    <dsp:sp modelId="{C86C02B1-9400-4E39-BDFA-9BEBA9A1A261}">
      <dsp:nvSpPr>
        <dsp:cNvPr id="0" name=""/>
        <dsp:cNvSpPr/>
      </dsp:nvSpPr>
      <dsp:spPr>
        <a:xfrm>
          <a:off x="5469650" y="10053"/>
          <a:ext cx="2307763" cy="1211758"/>
        </a:xfrm>
        <a:prstGeom prst="rect">
          <a:avLst/>
        </a:prstGeom>
        <a:solidFill>
          <a:schemeClr val="accent1">
            <a:shade val="80000"/>
            <a:hueOff val="21202"/>
            <a:satOff val="-4031"/>
            <a:lumOff val="20705"/>
            <a:alphaOff val="0"/>
          </a:schemeClr>
        </a:solidFill>
        <a:ln w="12700" cap="flat" cmpd="sng" algn="ctr">
          <a:solidFill>
            <a:schemeClr val="accent1">
              <a:shade val="80000"/>
              <a:hueOff val="21202"/>
              <a:satOff val="-4031"/>
              <a:lumOff val="2070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pt-BR" sz="2400" b="1" kern="1200" dirty="0">
              <a:effectLst>
                <a:outerShdw blurRad="38100" dist="38100" dir="2700000" algn="tl">
                  <a:srgbClr val="000000">
                    <a:alpha val="43137"/>
                  </a:srgbClr>
                </a:outerShdw>
              </a:effectLst>
            </a:rPr>
            <a:t>RDC 672/2022</a:t>
          </a:r>
        </a:p>
      </dsp:txBody>
      <dsp:txXfrm>
        <a:off x="5469650" y="10053"/>
        <a:ext cx="2307763" cy="1211758"/>
      </dsp:txXfrm>
    </dsp:sp>
    <dsp:sp modelId="{5F02062F-652A-415F-9B15-CE1C158ECBDF}">
      <dsp:nvSpPr>
        <dsp:cNvPr id="0" name=""/>
        <dsp:cNvSpPr/>
      </dsp:nvSpPr>
      <dsp:spPr>
        <a:xfrm>
          <a:off x="5469650" y="1221812"/>
          <a:ext cx="2307763" cy="232776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pt-BR" sz="1500" b="0" kern="1200" dirty="0">
              <a:effectLst/>
            </a:rPr>
            <a:t>Destinada aos fabricantes de IFA internacionais</a:t>
          </a:r>
        </a:p>
        <a:p>
          <a:pPr marL="114300" lvl="1" indent="-114300" algn="l" defTabSz="666750">
            <a:lnSpc>
              <a:spcPct val="90000"/>
            </a:lnSpc>
            <a:spcBef>
              <a:spcPct val="0"/>
            </a:spcBef>
            <a:spcAft>
              <a:spcPct val="15000"/>
            </a:spcAft>
            <a:buChar char="•"/>
          </a:pPr>
          <a:r>
            <a:rPr lang="pt-BR" sz="1500" b="0" kern="1200" dirty="0">
              <a:effectLst/>
            </a:rPr>
            <a:t>Critérios para Certificação de BPF de IFA</a:t>
          </a:r>
        </a:p>
        <a:p>
          <a:pPr marL="114300" lvl="1" indent="-114300" algn="l" defTabSz="666750">
            <a:lnSpc>
              <a:spcPct val="90000"/>
            </a:lnSpc>
            <a:spcBef>
              <a:spcPct val="0"/>
            </a:spcBef>
            <a:spcAft>
              <a:spcPct val="15000"/>
            </a:spcAft>
            <a:buChar char="•"/>
          </a:pPr>
          <a:r>
            <a:rPr lang="pt-BR" sz="1500" b="0" kern="1200">
              <a:effectLst/>
            </a:rPr>
            <a:t>Programa de Inspeção</a:t>
          </a:r>
          <a:endParaRPr lang="pt-BR" sz="1500" b="0" kern="1200" dirty="0">
            <a:effectLst/>
          </a:endParaRPr>
        </a:p>
        <a:p>
          <a:pPr marL="114300" lvl="1" indent="-114300" algn="l" defTabSz="666750">
            <a:lnSpc>
              <a:spcPct val="90000"/>
            </a:lnSpc>
            <a:spcBef>
              <a:spcPct val="0"/>
            </a:spcBef>
            <a:spcAft>
              <a:spcPct val="15000"/>
            </a:spcAft>
            <a:buChar char="•"/>
          </a:pPr>
          <a:r>
            <a:rPr lang="pt-BR" sz="1500" b="0" kern="1200" dirty="0">
              <a:effectLst/>
            </a:rPr>
            <a:t>Critérios de Peticionamento e Manutenção</a:t>
          </a:r>
        </a:p>
      </dsp:txBody>
      <dsp:txXfrm>
        <a:off x="5469650" y="1221812"/>
        <a:ext cx="2307763" cy="2327760"/>
      </dsp:txXfrm>
    </dsp:sp>
    <dsp:sp modelId="{33A01683-3EBE-48AE-9687-3E6D056B83AE}">
      <dsp:nvSpPr>
        <dsp:cNvPr id="0" name=""/>
        <dsp:cNvSpPr/>
      </dsp:nvSpPr>
      <dsp:spPr>
        <a:xfrm>
          <a:off x="8201115" y="10053"/>
          <a:ext cx="2307763" cy="1211758"/>
        </a:xfrm>
        <a:prstGeom prst="rect">
          <a:avLst/>
        </a:prstGeom>
        <a:solidFill>
          <a:schemeClr val="accent1">
            <a:shade val="80000"/>
            <a:hueOff val="31803"/>
            <a:satOff val="-6047"/>
            <a:lumOff val="31058"/>
            <a:alphaOff val="0"/>
          </a:schemeClr>
        </a:solidFill>
        <a:ln w="12700" cap="flat" cmpd="sng" algn="ctr">
          <a:solidFill>
            <a:schemeClr val="accent1">
              <a:shade val="80000"/>
              <a:hueOff val="31803"/>
              <a:satOff val="-6047"/>
              <a:lumOff val="3105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pt-BR" sz="2400" b="1" kern="1200" dirty="0">
              <a:effectLst>
                <a:outerShdw blurRad="38100" dist="38100" dir="2700000" algn="tl">
                  <a:srgbClr val="000000">
                    <a:alpha val="43137"/>
                  </a:srgbClr>
                </a:outerShdw>
              </a:effectLst>
            </a:rPr>
            <a:t>RDC 497/2021</a:t>
          </a:r>
        </a:p>
      </dsp:txBody>
      <dsp:txXfrm>
        <a:off x="8201115" y="10053"/>
        <a:ext cx="2307763" cy="1211758"/>
      </dsp:txXfrm>
    </dsp:sp>
    <dsp:sp modelId="{6360C118-1F42-4258-A419-0CA513F66D5A}">
      <dsp:nvSpPr>
        <dsp:cNvPr id="0" name=""/>
        <dsp:cNvSpPr/>
      </dsp:nvSpPr>
      <dsp:spPr>
        <a:xfrm>
          <a:off x="8201115" y="1221812"/>
          <a:ext cx="2307763" cy="232776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57150" lvl="1" indent="-57150" algn="ctr" defTabSz="488950">
            <a:lnSpc>
              <a:spcPct val="90000"/>
            </a:lnSpc>
            <a:spcBef>
              <a:spcPct val="0"/>
            </a:spcBef>
            <a:spcAft>
              <a:spcPct val="15000"/>
            </a:spcAft>
            <a:buChar char="•"/>
          </a:pPr>
          <a:endParaRPr lang="pt-BR" sz="1100" b="0" kern="1200" dirty="0">
            <a:solidFill>
              <a:schemeClr val="tx1"/>
            </a:solidFill>
            <a:effectLst/>
          </a:endParaRPr>
        </a:p>
        <a:p>
          <a:pPr marL="171450" lvl="1" indent="-171450" algn="just" defTabSz="711200">
            <a:lnSpc>
              <a:spcPct val="90000"/>
            </a:lnSpc>
            <a:spcBef>
              <a:spcPct val="0"/>
            </a:spcBef>
            <a:spcAft>
              <a:spcPct val="15000"/>
            </a:spcAft>
            <a:buChar char="•"/>
          </a:pPr>
          <a:r>
            <a:rPr lang="pt-BR" sz="1600" b="0" kern="1200" dirty="0">
              <a:effectLst/>
            </a:rPr>
            <a:t> Não mais necessário emissão de certificado por solicitante, quando já houver um vigente</a:t>
          </a:r>
        </a:p>
      </dsp:txBody>
      <dsp:txXfrm>
        <a:off x="8201115" y="1221812"/>
        <a:ext cx="2307763" cy="232776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8A9F92-6024-4CA5-836C-BDC82E0C41C9}">
      <dsp:nvSpPr>
        <dsp:cNvPr id="0" name=""/>
        <dsp:cNvSpPr/>
      </dsp:nvSpPr>
      <dsp:spPr>
        <a:xfrm>
          <a:off x="1612321" y="0"/>
          <a:ext cx="2093278" cy="2093596"/>
        </a:xfrm>
        <a:prstGeom prst="circularArrow">
          <a:avLst>
            <a:gd name="adj1" fmla="val 10980"/>
            <a:gd name="adj2" fmla="val 1142322"/>
            <a:gd name="adj3" fmla="val 4500000"/>
            <a:gd name="adj4" fmla="val 10800000"/>
            <a:gd name="adj5" fmla="val 12500"/>
          </a:avLst>
        </a:prstGeom>
        <a:gradFill rotWithShape="0">
          <a:gsLst>
            <a:gs pos="0">
              <a:schemeClr val="accent1">
                <a:shade val="50000"/>
                <a:hueOff val="0"/>
                <a:satOff val="0"/>
                <a:lumOff val="0"/>
                <a:alphaOff val="0"/>
                <a:satMod val="103000"/>
                <a:lumMod val="102000"/>
                <a:tint val="94000"/>
              </a:schemeClr>
            </a:gs>
            <a:gs pos="50000">
              <a:schemeClr val="accent1">
                <a:shade val="50000"/>
                <a:hueOff val="0"/>
                <a:satOff val="0"/>
                <a:lumOff val="0"/>
                <a:alphaOff val="0"/>
                <a:satMod val="110000"/>
                <a:lumMod val="100000"/>
                <a:shade val="100000"/>
              </a:schemeClr>
            </a:gs>
            <a:gs pos="100000">
              <a:schemeClr val="accent1">
                <a:shade val="5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C02D5792-153C-41DD-A73A-7A1FCA1CFE42}">
      <dsp:nvSpPr>
        <dsp:cNvPr id="0" name=""/>
        <dsp:cNvSpPr/>
      </dsp:nvSpPr>
      <dsp:spPr>
        <a:xfrm>
          <a:off x="2075004" y="755851"/>
          <a:ext cx="1163194" cy="5814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pt-BR" sz="1600" kern="1200" dirty="0"/>
            <a:t>Ind. Petroquímica básica</a:t>
          </a:r>
        </a:p>
      </dsp:txBody>
      <dsp:txXfrm>
        <a:off x="2075004" y="755851"/>
        <a:ext cx="1163194" cy="581457"/>
      </dsp:txXfrm>
    </dsp:sp>
    <dsp:sp modelId="{1433C884-BD59-4105-B782-D2D1618F1CA6}">
      <dsp:nvSpPr>
        <dsp:cNvPr id="0" name=""/>
        <dsp:cNvSpPr/>
      </dsp:nvSpPr>
      <dsp:spPr>
        <a:xfrm>
          <a:off x="1030920" y="1202926"/>
          <a:ext cx="2093278" cy="2093596"/>
        </a:xfrm>
        <a:prstGeom prst="leftCircularArrow">
          <a:avLst>
            <a:gd name="adj1" fmla="val 10980"/>
            <a:gd name="adj2" fmla="val 1142322"/>
            <a:gd name="adj3" fmla="val 6300000"/>
            <a:gd name="adj4" fmla="val 18900000"/>
            <a:gd name="adj5" fmla="val 12500"/>
          </a:avLst>
        </a:prstGeom>
        <a:gradFill rotWithShape="0">
          <a:gsLst>
            <a:gs pos="0">
              <a:schemeClr val="accent1">
                <a:shade val="50000"/>
                <a:hueOff val="24377"/>
                <a:satOff val="-4515"/>
                <a:lumOff val="31594"/>
                <a:alphaOff val="0"/>
                <a:satMod val="103000"/>
                <a:lumMod val="102000"/>
                <a:tint val="94000"/>
              </a:schemeClr>
            </a:gs>
            <a:gs pos="50000">
              <a:schemeClr val="accent1">
                <a:shade val="50000"/>
                <a:hueOff val="24377"/>
                <a:satOff val="-4515"/>
                <a:lumOff val="31594"/>
                <a:alphaOff val="0"/>
                <a:satMod val="110000"/>
                <a:lumMod val="100000"/>
                <a:shade val="100000"/>
              </a:schemeClr>
            </a:gs>
            <a:gs pos="100000">
              <a:schemeClr val="accent1">
                <a:shade val="50000"/>
                <a:hueOff val="24377"/>
                <a:satOff val="-4515"/>
                <a:lumOff val="3159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961DCAE0-6E6D-4082-9441-4C3DA239F3E5}">
      <dsp:nvSpPr>
        <dsp:cNvPr id="0" name=""/>
        <dsp:cNvSpPr/>
      </dsp:nvSpPr>
      <dsp:spPr>
        <a:xfrm>
          <a:off x="1419267" y="1965736"/>
          <a:ext cx="1316584" cy="5814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pt-BR" sz="1400" kern="1200" dirty="0"/>
            <a:t>Ind. Intermediários químicos de síntese</a:t>
          </a:r>
        </a:p>
      </dsp:txBody>
      <dsp:txXfrm>
        <a:off x="1419267" y="1965736"/>
        <a:ext cx="1316584" cy="581457"/>
      </dsp:txXfrm>
    </dsp:sp>
    <dsp:sp modelId="{B3156B6A-D9EA-4B96-94A4-98CC8B124A09}">
      <dsp:nvSpPr>
        <dsp:cNvPr id="0" name=""/>
        <dsp:cNvSpPr/>
      </dsp:nvSpPr>
      <dsp:spPr>
        <a:xfrm>
          <a:off x="1761307" y="2549804"/>
          <a:ext cx="1798450" cy="1799170"/>
        </a:xfrm>
        <a:prstGeom prst="blockArc">
          <a:avLst>
            <a:gd name="adj1" fmla="val 13500000"/>
            <a:gd name="adj2" fmla="val 10800000"/>
            <a:gd name="adj3" fmla="val 12740"/>
          </a:avLst>
        </a:prstGeom>
        <a:gradFill rotWithShape="0">
          <a:gsLst>
            <a:gs pos="0">
              <a:schemeClr val="accent1">
                <a:shade val="50000"/>
                <a:hueOff val="24377"/>
                <a:satOff val="-4515"/>
                <a:lumOff val="31594"/>
                <a:alphaOff val="0"/>
                <a:satMod val="103000"/>
                <a:lumMod val="102000"/>
                <a:tint val="94000"/>
              </a:schemeClr>
            </a:gs>
            <a:gs pos="50000">
              <a:schemeClr val="accent1">
                <a:shade val="50000"/>
                <a:hueOff val="24377"/>
                <a:satOff val="-4515"/>
                <a:lumOff val="31594"/>
                <a:alphaOff val="0"/>
                <a:satMod val="110000"/>
                <a:lumMod val="100000"/>
                <a:shade val="100000"/>
              </a:schemeClr>
            </a:gs>
            <a:gs pos="100000">
              <a:schemeClr val="accent1">
                <a:shade val="50000"/>
                <a:hueOff val="24377"/>
                <a:satOff val="-4515"/>
                <a:lumOff val="3159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4C58584C-22AE-4709-8555-2CDBCEC13173}">
      <dsp:nvSpPr>
        <dsp:cNvPr id="0" name=""/>
        <dsp:cNvSpPr/>
      </dsp:nvSpPr>
      <dsp:spPr>
        <a:xfrm>
          <a:off x="1976511" y="3177361"/>
          <a:ext cx="1365683" cy="5814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pt-BR" sz="1400" kern="1200" dirty="0"/>
            <a:t>Ind. Intermediários de uso</a:t>
          </a:r>
        </a:p>
      </dsp:txBody>
      <dsp:txXfrm>
        <a:off x="1976511" y="3177361"/>
        <a:ext cx="1365683" cy="58145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ADC88D-1042-497C-BBB9-369AD0EAE74A}">
      <dsp:nvSpPr>
        <dsp:cNvPr id="0" name=""/>
        <dsp:cNvSpPr/>
      </dsp:nvSpPr>
      <dsp:spPr>
        <a:xfrm rot="10800000">
          <a:off x="2622177" y="671243"/>
          <a:ext cx="636862" cy="559404"/>
        </a:xfrm>
        <a:prstGeom prst="bentArrow">
          <a:avLst>
            <a:gd name="adj1" fmla="val 32840"/>
            <a:gd name="adj2" fmla="val 25000"/>
            <a:gd name="adj3" fmla="val 35780"/>
            <a:gd name="adj4" fmla="val 0"/>
          </a:avLst>
        </a:prstGeom>
        <a:solidFill>
          <a:schemeClr val="accent1">
            <a:tint val="50000"/>
            <a:hueOff val="0"/>
            <a:satOff val="0"/>
            <a:lumOff val="0"/>
            <a:alphaOff val="0"/>
          </a:schemeClr>
        </a:solid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897EB0FE-99E5-465B-8670-DB96A2F5BA63}">
      <dsp:nvSpPr>
        <dsp:cNvPr id="0" name=""/>
        <dsp:cNvSpPr/>
      </dsp:nvSpPr>
      <dsp:spPr>
        <a:xfrm>
          <a:off x="2486362" y="0"/>
          <a:ext cx="941708" cy="659165"/>
        </a:xfrm>
        <a:prstGeom prst="roundRect">
          <a:avLst>
            <a:gd name="adj" fmla="val 16670"/>
          </a:avLst>
        </a:prstGeom>
        <a:gradFill rotWithShape="0">
          <a:gsLst>
            <a:gs pos="0">
              <a:schemeClr val="accent1">
                <a:shade val="50000"/>
                <a:hueOff val="0"/>
                <a:satOff val="0"/>
                <a:lumOff val="0"/>
                <a:alphaOff val="0"/>
                <a:satMod val="103000"/>
                <a:lumMod val="102000"/>
                <a:tint val="94000"/>
              </a:schemeClr>
            </a:gs>
            <a:gs pos="50000">
              <a:schemeClr val="accent1">
                <a:shade val="50000"/>
                <a:hueOff val="0"/>
                <a:satOff val="0"/>
                <a:lumOff val="0"/>
                <a:alphaOff val="0"/>
                <a:satMod val="110000"/>
                <a:lumMod val="100000"/>
                <a:shade val="100000"/>
              </a:schemeClr>
            </a:gs>
            <a:gs pos="100000">
              <a:schemeClr val="accent1">
                <a:shade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Clr>
              <a:srgbClr val="0070C0"/>
            </a:buClr>
            <a:buNone/>
          </a:pPr>
          <a:r>
            <a:rPr lang="pt-BR" sz="1100" kern="1200" dirty="0"/>
            <a:t>Forma ou método de obtenção</a:t>
          </a:r>
        </a:p>
      </dsp:txBody>
      <dsp:txXfrm>
        <a:off x="2518546" y="32184"/>
        <a:ext cx="877340" cy="594797"/>
      </dsp:txXfrm>
    </dsp:sp>
    <dsp:sp modelId="{6C7FD66F-0BC9-456B-AB23-F252E93C398B}">
      <dsp:nvSpPr>
        <dsp:cNvPr id="0" name=""/>
        <dsp:cNvSpPr/>
      </dsp:nvSpPr>
      <dsp:spPr>
        <a:xfrm>
          <a:off x="1741967" y="75269"/>
          <a:ext cx="684909" cy="5327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ctr" anchorCtr="0">
          <a:noAutofit/>
        </a:bodyPr>
        <a:lstStyle/>
        <a:p>
          <a:pPr marL="57150" lvl="1" indent="-57150" algn="l" defTabSz="400050">
            <a:lnSpc>
              <a:spcPct val="90000"/>
            </a:lnSpc>
            <a:spcBef>
              <a:spcPct val="0"/>
            </a:spcBef>
            <a:spcAft>
              <a:spcPct val="15000"/>
            </a:spcAft>
            <a:buChar char="•"/>
          </a:pPr>
          <a:endParaRPr lang="pt-BR" sz="900" kern="1200" dirty="0"/>
        </a:p>
      </dsp:txBody>
      <dsp:txXfrm>
        <a:off x="1741967" y="75269"/>
        <a:ext cx="684909" cy="532766"/>
      </dsp:txXfrm>
    </dsp:sp>
    <dsp:sp modelId="{58EC5C2B-5478-4656-8041-F699A866DEDB}">
      <dsp:nvSpPr>
        <dsp:cNvPr id="0" name=""/>
        <dsp:cNvSpPr/>
      </dsp:nvSpPr>
      <dsp:spPr>
        <a:xfrm rot="10800000">
          <a:off x="1846148" y="1411704"/>
          <a:ext cx="636862" cy="559404"/>
        </a:xfrm>
        <a:prstGeom prst="bentArrow">
          <a:avLst>
            <a:gd name="adj1" fmla="val 32840"/>
            <a:gd name="adj2" fmla="val 25000"/>
            <a:gd name="adj3" fmla="val 35780"/>
            <a:gd name="adj4" fmla="val 0"/>
          </a:avLst>
        </a:prstGeom>
        <a:solidFill>
          <a:schemeClr val="accent1">
            <a:tint val="50000"/>
            <a:hueOff val="548"/>
            <a:satOff val="94"/>
            <a:lumOff val="-2768"/>
            <a:alphaOff val="0"/>
          </a:schemeClr>
        </a:solid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DD1E6D74-AADB-48C4-A4FC-37E3A932AA7E}">
      <dsp:nvSpPr>
        <dsp:cNvPr id="0" name=""/>
        <dsp:cNvSpPr/>
      </dsp:nvSpPr>
      <dsp:spPr>
        <a:xfrm>
          <a:off x="1640957" y="752863"/>
          <a:ext cx="941708" cy="659165"/>
        </a:xfrm>
        <a:prstGeom prst="roundRect">
          <a:avLst>
            <a:gd name="adj" fmla="val 16670"/>
          </a:avLst>
        </a:prstGeom>
        <a:gradFill rotWithShape="0">
          <a:gsLst>
            <a:gs pos="0">
              <a:schemeClr val="accent1">
                <a:shade val="50000"/>
                <a:hueOff val="24377"/>
                <a:satOff val="-4515"/>
                <a:lumOff val="31594"/>
                <a:alphaOff val="0"/>
                <a:satMod val="103000"/>
                <a:lumMod val="102000"/>
                <a:tint val="94000"/>
              </a:schemeClr>
            </a:gs>
            <a:gs pos="50000">
              <a:schemeClr val="accent1">
                <a:shade val="50000"/>
                <a:hueOff val="24377"/>
                <a:satOff val="-4515"/>
                <a:lumOff val="31594"/>
                <a:alphaOff val="0"/>
                <a:satMod val="110000"/>
                <a:lumMod val="100000"/>
                <a:shade val="100000"/>
              </a:schemeClr>
            </a:gs>
            <a:gs pos="100000">
              <a:schemeClr val="accent1">
                <a:shade val="50000"/>
                <a:hueOff val="24377"/>
                <a:satOff val="-4515"/>
                <a:lumOff val="3159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Clr>
              <a:srgbClr val="0070C0"/>
            </a:buClr>
            <a:buNone/>
          </a:pPr>
          <a:r>
            <a:rPr lang="pt-BR" sz="1100" kern="1200" dirty="0"/>
            <a:t>Linha de produção</a:t>
          </a:r>
        </a:p>
      </dsp:txBody>
      <dsp:txXfrm>
        <a:off x="1673141" y="785047"/>
        <a:ext cx="877340" cy="594797"/>
      </dsp:txXfrm>
    </dsp:sp>
    <dsp:sp modelId="{AF81B225-173D-4B5F-AF5F-ABF8432DC531}">
      <dsp:nvSpPr>
        <dsp:cNvPr id="0" name=""/>
        <dsp:cNvSpPr/>
      </dsp:nvSpPr>
      <dsp:spPr>
        <a:xfrm>
          <a:off x="965938" y="815730"/>
          <a:ext cx="684909" cy="5327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ctr" anchorCtr="0">
          <a:noAutofit/>
        </a:bodyPr>
        <a:lstStyle/>
        <a:p>
          <a:pPr marL="57150" lvl="1" indent="-57150" algn="l" defTabSz="400050">
            <a:lnSpc>
              <a:spcPct val="90000"/>
            </a:lnSpc>
            <a:spcBef>
              <a:spcPct val="0"/>
            </a:spcBef>
            <a:spcAft>
              <a:spcPct val="15000"/>
            </a:spcAft>
            <a:buChar char="•"/>
          </a:pPr>
          <a:endParaRPr lang="pt-BR" sz="900" kern="1200"/>
        </a:p>
      </dsp:txBody>
      <dsp:txXfrm>
        <a:off x="965938" y="815730"/>
        <a:ext cx="684909" cy="532766"/>
      </dsp:txXfrm>
    </dsp:sp>
    <dsp:sp modelId="{C1A94C5C-FBB9-401D-BAF4-FD7F504531C0}">
      <dsp:nvSpPr>
        <dsp:cNvPr id="0" name=""/>
        <dsp:cNvSpPr/>
      </dsp:nvSpPr>
      <dsp:spPr>
        <a:xfrm>
          <a:off x="864928" y="1493324"/>
          <a:ext cx="941708" cy="659165"/>
        </a:xfrm>
        <a:prstGeom prst="roundRect">
          <a:avLst>
            <a:gd name="adj" fmla="val 16670"/>
          </a:avLst>
        </a:prstGeom>
        <a:gradFill rotWithShape="0">
          <a:gsLst>
            <a:gs pos="0">
              <a:schemeClr val="accent1">
                <a:shade val="50000"/>
                <a:hueOff val="24377"/>
                <a:satOff val="-4515"/>
                <a:lumOff val="31594"/>
                <a:alphaOff val="0"/>
                <a:satMod val="103000"/>
                <a:lumMod val="102000"/>
                <a:tint val="94000"/>
              </a:schemeClr>
            </a:gs>
            <a:gs pos="50000">
              <a:schemeClr val="accent1">
                <a:shade val="50000"/>
                <a:hueOff val="24377"/>
                <a:satOff val="-4515"/>
                <a:lumOff val="31594"/>
                <a:alphaOff val="0"/>
                <a:satMod val="110000"/>
                <a:lumMod val="100000"/>
                <a:shade val="100000"/>
              </a:schemeClr>
            </a:gs>
            <a:gs pos="100000">
              <a:schemeClr val="accent1">
                <a:shade val="50000"/>
                <a:hueOff val="24377"/>
                <a:satOff val="-4515"/>
                <a:lumOff val="3159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Clr>
              <a:srgbClr val="0070C0"/>
            </a:buClr>
            <a:buNone/>
          </a:pPr>
          <a:r>
            <a:rPr lang="pt-BR" sz="1100" kern="1200" dirty="0"/>
            <a:t>CBPF</a:t>
          </a:r>
        </a:p>
      </dsp:txBody>
      <dsp:txXfrm>
        <a:off x="897112" y="1525508"/>
        <a:ext cx="877340" cy="594797"/>
      </dsp:txXfrm>
    </dsp:sp>
    <dsp:sp modelId="{8A39D4E0-C421-4E97-B9B6-3C1C6B3B088C}">
      <dsp:nvSpPr>
        <dsp:cNvPr id="0" name=""/>
        <dsp:cNvSpPr/>
      </dsp:nvSpPr>
      <dsp:spPr>
        <a:xfrm>
          <a:off x="189909" y="1556190"/>
          <a:ext cx="684909" cy="5327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57150" lvl="1" indent="-57150" algn="l" defTabSz="488950">
            <a:lnSpc>
              <a:spcPct val="90000"/>
            </a:lnSpc>
            <a:spcBef>
              <a:spcPct val="0"/>
            </a:spcBef>
            <a:spcAft>
              <a:spcPct val="15000"/>
            </a:spcAft>
            <a:buChar char="•"/>
          </a:pPr>
          <a:endParaRPr lang="pt-BR" sz="1100" kern="1200"/>
        </a:p>
      </dsp:txBody>
      <dsp:txXfrm>
        <a:off x="189909" y="1556190"/>
        <a:ext cx="684909" cy="53276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F0A5C9-09DA-424E-A803-32B3A32EA952}">
      <dsp:nvSpPr>
        <dsp:cNvPr id="0" name=""/>
        <dsp:cNvSpPr/>
      </dsp:nvSpPr>
      <dsp:spPr>
        <a:xfrm>
          <a:off x="3371956" y="1867406"/>
          <a:ext cx="1333007" cy="133300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pt-BR" sz="1400" kern="1200" dirty="0"/>
            <a:t>Formas de obtenção</a:t>
          </a:r>
        </a:p>
      </dsp:txBody>
      <dsp:txXfrm>
        <a:off x="3567170" y="2062620"/>
        <a:ext cx="942579" cy="942579"/>
      </dsp:txXfrm>
    </dsp:sp>
    <dsp:sp modelId="{B732D29C-E58C-44FE-ACC7-E1B2127C6BEB}">
      <dsp:nvSpPr>
        <dsp:cNvPr id="0" name=""/>
        <dsp:cNvSpPr/>
      </dsp:nvSpPr>
      <dsp:spPr>
        <a:xfrm rot="16200000">
          <a:off x="3897509" y="1382829"/>
          <a:ext cx="281901" cy="45322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pt-BR" sz="1100" kern="1200"/>
        </a:p>
      </dsp:txBody>
      <dsp:txXfrm>
        <a:off x="3939794" y="1515758"/>
        <a:ext cx="197331" cy="271934"/>
      </dsp:txXfrm>
    </dsp:sp>
    <dsp:sp modelId="{62FBA1DA-067F-4B1A-ADC1-69915395682A}">
      <dsp:nvSpPr>
        <dsp:cNvPr id="0" name=""/>
        <dsp:cNvSpPr/>
      </dsp:nvSpPr>
      <dsp:spPr>
        <a:xfrm>
          <a:off x="3371956" y="2510"/>
          <a:ext cx="1333007" cy="133300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pt-BR" sz="1100" kern="1200" dirty="0"/>
            <a:t>Síntese química</a:t>
          </a:r>
        </a:p>
      </dsp:txBody>
      <dsp:txXfrm>
        <a:off x="3567170" y="197724"/>
        <a:ext cx="942579" cy="942579"/>
      </dsp:txXfrm>
    </dsp:sp>
    <dsp:sp modelId="{9E2C0D0B-6A1B-4C55-84A8-DB1AFBA6ECEF}">
      <dsp:nvSpPr>
        <dsp:cNvPr id="0" name=""/>
        <dsp:cNvSpPr/>
      </dsp:nvSpPr>
      <dsp:spPr>
        <a:xfrm rot="19800000">
          <a:off x="4698124" y="1845064"/>
          <a:ext cx="281901" cy="45322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pt-BR" sz="1100" kern="1200"/>
        </a:p>
      </dsp:txBody>
      <dsp:txXfrm>
        <a:off x="4703789" y="1956851"/>
        <a:ext cx="197331" cy="271934"/>
      </dsp:txXfrm>
    </dsp:sp>
    <dsp:sp modelId="{1EAD9242-9EE1-4CD6-BEEC-BFAFC2E7E402}">
      <dsp:nvSpPr>
        <dsp:cNvPr id="0" name=""/>
        <dsp:cNvSpPr/>
      </dsp:nvSpPr>
      <dsp:spPr>
        <a:xfrm>
          <a:off x="4987004" y="934958"/>
          <a:ext cx="1333007" cy="133300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pt-BR" sz="1100" kern="1200" dirty="0"/>
            <a:t>Extração vegetal</a:t>
          </a:r>
        </a:p>
      </dsp:txBody>
      <dsp:txXfrm>
        <a:off x="5182218" y="1130172"/>
        <a:ext cx="942579" cy="942579"/>
      </dsp:txXfrm>
    </dsp:sp>
    <dsp:sp modelId="{E68DF398-5A32-4B65-AAF0-7602038008DA}">
      <dsp:nvSpPr>
        <dsp:cNvPr id="0" name=""/>
        <dsp:cNvSpPr/>
      </dsp:nvSpPr>
      <dsp:spPr>
        <a:xfrm rot="1800000">
          <a:off x="4698124" y="2769534"/>
          <a:ext cx="281901" cy="45322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pt-BR" sz="1100" kern="1200"/>
        </a:p>
      </dsp:txBody>
      <dsp:txXfrm>
        <a:off x="4703789" y="2839036"/>
        <a:ext cx="197331" cy="271934"/>
      </dsp:txXfrm>
    </dsp:sp>
    <dsp:sp modelId="{A032C357-6273-4103-B3F8-1E052489C138}">
      <dsp:nvSpPr>
        <dsp:cNvPr id="0" name=""/>
        <dsp:cNvSpPr/>
      </dsp:nvSpPr>
      <dsp:spPr>
        <a:xfrm>
          <a:off x="4987004" y="2799855"/>
          <a:ext cx="1333007" cy="133300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pt-BR" sz="1100" kern="1200"/>
            <a:t>Extração mineral</a:t>
          </a:r>
          <a:endParaRPr lang="pt-BR" sz="1100" kern="1200" dirty="0"/>
        </a:p>
      </dsp:txBody>
      <dsp:txXfrm>
        <a:off x="5182218" y="2995069"/>
        <a:ext cx="942579" cy="942579"/>
      </dsp:txXfrm>
    </dsp:sp>
    <dsp:sp modelId="{D9CA110F-0953-4549-9BD6-53B216B6FFE9}">
      <dsp:nvSpPr>
        <dsp:cNvPr id="0" name=""/>
        <dsp:cNvSpPr/>
      </dsp:nvSpPr>
      <dsp:spPr>
        <a:xfrm rot="5400000">
          <a:off x="3897509" y="3231769"/>
          <a:ext cx="281901" cy="45322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pt-BR" sz="1100" kern="1200"/>
        </a:p>
      </dsp:txBody>
      <dsp:txXfrm>
        <a:off x="3939794" y="3280128"/>
        <a:ext cx="197331" cy="271934"/>
      </dsp:txXfrm>
    </dsp:sp>
    <dsp:sp modelId="{2D16711C-6ACB-43E9-9D58-31B13BA17E81}">
      <dsp:nvSpPr>
        <dsp:cNvPr id="0" name=""/>
        <dsp:cNvSpPr/>
      </dsp:nvSpPr>
      <dsp:spPr>
        <a:xfrm>
          <a:off x="3371956" y="3732303"/>
          <a:ext cx="1333007" cy="133300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100000"/>
            </a:lnSpc>
            <a:spcBef>
              <a:spcPct val="0"/>
            </a:spcBef>
            <a:spcAft>
              <a:spcPts val="0"/>
            </a:spcAft>
            <a:buNone/>
          </a:pPr>
          <a:r>
            <a:rPr lang="pt-BR" sz="1000" kern="1200" dirty="0"/>
            <a:t>Biológicos </a:t>
          </a:r>
        </a:p>
        <a:p>
          <a:pPr marL="0" lvl="0" indent="0" algn="ctr" defTabSz="444500">
            <a:lnSpc>
              <a:spcPct val="100000"/>
            </a:lnSpc>
            <a:spcBef>
              <a:spcPct val="0"/>
            </a:spcBef>
            <a:spcAft>
              <a:spcPts val="0"/>
            </a:spcAft>
            <a:buNone/>
          </a:pPr>
          <a:r>
            <a:rPr lang="pt-BR" sz="1000" kern="1200" dirty="0"/>
            <a:t>- Fermentação </a:t>
          </a:r>
        </a:p>
        <a:p>
          <a:pPr marL="0" lvl="0" indent="0" algn="ctr" defTabSz="444500">
            <a:lnSpc>
              <a:spcPct val="100000"/>
            </a:lnSpc>
            <a:spcBef>
              <a:spcPct val="0"/>
            </a:spcBef>
            <a:spcAft>
              <a:spcPts val="0"/>
            </a:spcAft>
            <a:buNone/>
          </a:pPr>
          <a:r>
            <a:rPr lang="pt-BR" sz="1000" kern="1200" dirty="0"/>
            <a:t>- Cultura de células</a:t>
          </a:r>
        </a:p>
        <a:p>
          <a:pPr marL="0" lvl="0" indent="0" algn="ctr" defTabSz="444500">
            <a:lnSpc>
              <a:spcPct val="100000"/>
            </a:lnSpc>
            <a:spcBef>
              <a:spcPct val="0"/>
            </a:spcBef>
            <a:spcAft>
              <a:spcPts val="0"/>
            </a:spcAft>
            <a:buNone/>
          </a:pPr>
          <a:r>
            <a:rPr lang="pt-BR" sz="1000" kern="1200" dirty="0"/>
            <a:t>- Extração animal</a:t>
          </a:r>
        </a:p>
      </dsp:txBody>
      <dsp:txXfrm>
        <a:off x="3567170" y="3927517"/>
        <a:ext cx="942579" cy="942579"/>
      </dsp:txXfrm>
    </dsp:sp>
    <dsp:sp modelId="{B0799D10-6826-4BE9-B3B7-50C9AFD90101}">
      <dsp:nvSpPr>
        <dsp:cNvPr id="0" name=""/>
        <dsp:cNvSpPr/>
      </dsp:nvSpPr>
      <dsp:spPr>
        <a:xfrm rot="9000000">
          <a:off x="3096895" y="2769534"/>
          <a:ext cx="281901" cy="45322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pt-BR" sz="1100" kern="1200"/>
        </a:p>
      </dsp:txBody>
      <dsp:txXfrm rot="10800000">
        <a:off x="3175800" y="2839036"/>
        <a:ext cx="197331" cy="271934"/>
      </dsp:txXfrm>
    </dsp:sp>
    <dsp:sp modelId="{1BA88664-C34C-4781-A0C5-3DDD6CCD52A3}">
      <dsp:nvSpPr>
        <dsp:cNvPr id="0" name=""/>
        <dsp:cNvSpPr/>
      </dsp:nvSpPr>
      <dsp:spPr>
        <a:xfrm>
          <a:off x="1756908" y="2799855"/>
          <a:ext cx="1333007" cy="133300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pt-BR" sz="1200" kern="1200" dirty="0"/>
            <a:t>Fermentação clássica</a:t>
          </a:r>
        </a:p>
      </dsp:txBody>
      <dsp:txXfrm>
        <a:off x="1952122" y="2995069"/>
        <a:ext cx="942579" cy="942579"/>
      </dsp:txXfrm>
    </dsp:sp>
    <dsp:sp modelId="{6955C1CD-3E3C-42B1-A6BE-B773C8B62672}">
      <dsp:nvSpPr>
        <dsp:cNvPr id="0" name=""/>
        <dsp:cNvSpPr/>
      </dsp:nvSpPr>
      <dsp:spPr>
        <a:xfrm rot="12600000">
          <a:off x="3096895" y="1845064"/>
          <a:ext cx="281901" cy="45322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pt-BR" sz="1100" kern="1200"/>
        </a:p>
      </dsp:txBody>
      <dsp:txXfrm rot="10800000">
        <a:off x="3175800" y="1956851"/>
        <a:ext cx="197331" cy="271934"/>
      </dsp:txXfrm>
    </dsp:sp>
    <dsp:sp modelId="{A798F9B1-4EAA-4830-A859-F8CED952A25C}">
      <dsp:nvSpPr>
        <dsp:cNvPr id="0" name=""/>
        <dsp:cNvSpPr/>
      </dsp:nvSpPr>
      <dsp:spPr>
        <a:xfrm>
          <a:off x="1756908" y="934958"/>
          <a:ext cx="1333007" cy="133300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pt-BR" sz="1100" kern="1200" dirty="0" err="1"/>
            <a:t>Semissíntese</a:t>
          </a:r>
          <a:endParaRPr lang="pt-BR" sz="1100" kern="1200" dirty="0"/>
        </a:p>
      </dsp:txBody>
      <dsp:txXfrm>
        <a:off x="1952122" y="1130172"/>
        <a:ext cx="942579" cy="942579"/>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1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1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5.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16.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1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51A50702-3C68-4B14-B819-72B57D27F94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pt-BR" sz="1200"/>
            </a:lvl1pPr>
          </a:lstStyle>
          <a:p>
            <a:pPr rtl="0"/>
            <a:endParaRPr lang="pt-BR" dirty="0"/>
          </a:p>
        </p:txBody>
      </p:sp>
      <p:sp>
        <p:nvSpPr>
          <p:cNvPr id="3" name="Espaço Reservado para Data 2">
            <a:extLst>
              <a:ext uri="{FF2B5EF4-FFF2-40B4-BE49-F238E27FC236}">
                <a16:creationId xmlns:a16="http://schemas.microsoft.com/office/drawing/2014/main" id="{EF0F4880-E690-44D0-8356-A9E7BDBAB09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lang="pt-BR" sz="1200"/>
            </a:lvl1pPr>
          </a:lstStyle>
          <a:p>
            <a:pPr rtl="0"/>
            <a:fld id="{8D062055-FF22-41B5-A3E3-BBA72FB04CF8}" type="datetime1">
              <a:rPr lang="pt-BR" smtClean="0"/>
              <a:t>27/05/2026</a:t>
            </a:fld>
            <a:endParaRPr lang="pt-BR" dirty="0"/>
          </a:p>
        </p:txBody>
      </p:sp>
      <p:sp>
        <p:nvSpPr>
          <p:cNvPr id="4" name="Espaço Reservado para Rodapé 3">
            <a:extLst>
              <a:ext uri="{FF2B5EF4-FFF2-40B4-BE49-F238E27FC236}">
                <a16:creationId xmlns:a16="http://schemas.microsoft.com/office/drawing/2014/main" id="{26B4ACF6-39FD-4B08-A7D5-5BFDC37B462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lang="pt-BR" sz="1200"/>
            </a:lvl1pPr>
          </a:lstStyle>
          <a:p>
            <a:pPr rtl="0"/>
            <a:endParaRPr lang="pt-BR" dirty="0"/>
          </a:p>
        </p:txBody>
      </p:sp>
      <p:sp>
        <p:nvSpPr>
          <p:cNvPr id="5" name="Espaço Reservado para o Número do Slide 4">
            <a:extLst>
              <a:ext uri="{FF2B5EF4-FFF2-40B4-BE49-F238E27FC236}">
                <a16:creationId xmlns:a16="http://schemas.microsoft.com/office/drawing/2014/main" id="{AF7C9FD2-2C57-4DE7-8EA4-86DEE80B988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lang="pt-BR" sz="1200"/>
            </a:lvl1pPr>
          </a:lstStyle>
          <a:p>
            <a:pPr rtl="0"/>
            <a:fld id="{00AC623C-86E0-4A85-83FB-F4A716956FD4}" type="slidenum">
              <a:rPr lang="pt-BR" smtClean="0"/>
              <a:t>‹nº›</a:t>
            </a:fld>
            <a:endParaRPr lang="pt-BR" dirty="0"/>
          </a:p>
        </p:txBody>
      </p:sp>
    </p:spTree>
    <p:extLst>
      <p:ext uri="{BB962C8B-B14F-4D97-AF65-F5344CB8AC3E}">
        <p14:creationId xmlns:p14="http://schemas.microsoft.com/office/powerpoint/2010/main" val="169395559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pt-BR" sz="1200"/>
            </a:lvl1pPr>
          </a:lstStyle>
          <a:p>
            <a:pPr rtl="0"/>
            <a:endParaRPr lang="pt-BR" dirty="0"/>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lang="pt-BR" sz="1200"/>
            </a:lvl1pPr>
          </a:lstStyle>
          <a:p>
            <a:pPr rtl="0"/>
            <a:fld id="{54875795-D34C-4888-A841-2F6231E71584}" type="datetime1">
              <a:rPr lang="pt-BR" smtClean="0"/>
              <a:t>27/05/2026</a:t>
            </a:fld>
            <a:endParaRPr lang="pt-BR" dirty="0"/>
          </a:p>
        </p:txBody>
      </p:sp>
      <p:sp>
        <p:nvSpPr>
          <p:cNvPr id="4" name="Espaço Reservado para Imagem do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defPPr>
              <a:defRPr lang="pt-BR"/>
            </a:defPPr>
          </a:lstStyle>
          <a:p>
            <a:pPr rtl="0"/>
            <a:endParaRPr lang="pt-BR" dirty="0"/>
          </a:p>
        </p:txBody>
      </p:sp>
      <p:sp>
        <p:nvSpPr>
          <p:cNvPr id="5" name="Espaço Reservado para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defPPr>
              <a:defRPr lang="pt-BR"/>
            </a:defPPr>
          </a:lstStyle>
          <a:p>
            <a:pPr lvl="0" rtl="0"/>
            <a:r>
              <a:rPr lang="pt-BR"/>
              <a:t>Clique para editar o texto Mestre</a:t>
            </a:r>
          </a:p>
          <a:p>
            <a:pPr lvl="1" rtl="0"/>
            <a:r>
              <a:rPr lang="pt-BR"/>
              <a:t>Segundo nível</a:t>
            </a:r>
          </a:p>
          <a:p>
            <a:pPr lvl="2" rtl="0"/>
            <a:r>
              <a:rPr lang="pt-BR"/>
              <a:t>Terceiro nível</a:t>
            </a:r>
          </a:p>
          <a:p>
            <a:pPr lvl="3" rtl="0"/>
            <a:r>
              <a:rPr lang="pt-BR"/>
              <a:t>Quarto nível</a:t>
            </a:r>
          </a:p>
          <a:p>
            <a:pPr lvl="4" rtl="0"/>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lang="pt-BR" sz="1200"/>
            </a:lvl1pPr>
          </a:lstStyle>
          <a:p>
            <a:pPr rtl="0"/>
            <a:endParaRPr lang="pt-BR" dirty="0"/>
          </a:p>
        </p:txBody>
      </p:sp>
      <p:sp>
        <p:nvSpPr>
          <p:cNvPr id="7" name="Espaço Reservado para o Número do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lang="pt-BR" sz="1200"/>
            </a:lvl1pPr>
          </a:lstStyle>
          <a:p>
            <a:pPr rtl="0"/>
            <a:fld id="{C37D7554-D10C-4E29-B8E6-BB7111FA614F}" type="slidenum">
              <a:rPr lang="pt-BR" smtClean="0"/>
              <a:t>‹nº›</a:t>
            </a:fld>
            <a:endParaRPr lang="pt-BR" dirty="0"/>
          </a:p>
        </p:txBody>
      </p:sp>
    </p:spTree>
    <p:extLst>
      <p:ext uri="{BB962C8B-B14F-4D97-AF65-F5344CB8AC3E}">
        <p14:creationId xmlns:p14="http://schemas.microsoft.com/office/powerpoint/2010/main" val="351734705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lang="pt-BR" sz="1200" kern="1200">
        <a:solidFill>
          <a:schemeClr val="tx1"/>
        </a:solidFill>
        <a:latin typeface="+mn-lt"/>
        <a:ea typeface="+mn-ea"/>
        <a:cs typeface="+mn-cs"/>
      </a:defRPr>
    </a:lvl1pPr>
    <a:lvl2pPr marL="457200" algn="l" defTabSz="914400" rtl="0" eaLnBrk="1" latinLnBrk="0" hangingPunct="1">
      <a:defRPr lang="pt-BR" sz="1200" kern="1200">
        <a:solidFill>
          <a:schemeClr val="tx1"/>
        </a:solidFill>
        <a:latin typeface="+mn-lt"/>
        <a:ea typeface="+mn-ea"/>
        <a:cs typeface="+mn-cs"/>
      </a:defRPr>
    </a:lvl2pPr>
    <a:lvl3pPr marL="914400" algn="l" defTabSz="914400" rtl="0" eaLnBrk="1" latinLnBrk="0" hangingPunct="1">
      <a:defRPr lang="pt-BR" sz="1200" kern="1200">
        <a:solidFill>
          <a:schemeClr val="tx1"/>
        </a:solidFill>
        <a:latin typeface="+mn-lt"/>
        <a:ea typeface="+mn-ea"/>
        <a:cs typeface="+mn-cs"/>
      </a:defRPr>
    </a:lvl3pPr>
    <a:lvl4pPr marL="1371600" algn="l" defTabSz="914400" rtl="0" eaLnBrk="1" latinLnBrk="0" hangingPunct="1">
      <a:defRPr lang="pt-BR" sz="1200" kern="1200">
        <a:solidFill>
          <a:schemeClr val="tx1"/>
        </a:solidFill>
        <a:latin typeface="+mn-lt"/>
        <a:ea typeface="+mn-ea"/>
        <a:cs typeface="+mn-cs"/>
      </a:defRPr>
    </a:lvl4pPr>
    <a:lvl5pPr marL="1828800" algn="l" defTabSz="914400" rtl="0" eaLnBrk="1" latinLnBrk="0" hangingPunct="1">
      <a:defRPr lang="pt-BR" sz="1200" kern="1200">
        <a:solidFill>
          <a:schemeClr val="tx1"/>
        </a:solidFill>
        <a:latin typeface="+mn-lt"/>
        <a:ea typeface="+mn-ea"/>
        <a:cs typeface="+mn-cs"/>
      </a:defRPr>
    </a:lvl5pPr>
    <a:lvl6pPr marL="2286000" algn="l" defTabSz="914400" rtl="0" eaLnBrk="1" latinLnBrk="0" hangingPunct="1">
      <a:defRPr lang="pt-BR" sz="1200" kern="1200">
        <a:solidFill>
          <a:schemeClr val="tx1"/>
        </a:solidFill>
        <a:latin typeface="+mn-lt"/>
        <a:ea typeface="+mn-ea"/>
        <a:cs typeface="+mn-cs"/>
      </a:defRPr>
    </a:lvl6pPr>
    <a:lvl7pPr marL="2743200" algn="l" defTabSz="914400" rtl="0" eaLnBrk="1" latinLnBrk="0" hangingPunct="1">
      <a:defRPr lang="pt-BR" sz="1200" kern="1200">
        <a:solidFill>
          <a:schemeClr val="tx1"/>
        </a:solidFill>
        <a:latin typeface="+mn-lt"/>
        <a:ea typeface="+mn-ea"/>
        <a:cs typeface="+mn-cs"/>
      </a:defRPr>
    </a:lvl7pPr>
    <a:lvl8pPr marL="3200400" algn="l" defTabSz="914400" rtl="0" eaLnBrk="1" latinLnBrk="0" hangingPunct="1">
      <a:defRPr lang="pt-BR" sz="1200" kern="1200">
        <a:solidFill>
          <a:schemeClr val="tx1"/>
        </a:solidFill>
        <a:latin typeface="+mn-lt"/>
        <a:ea typeface="+mn-ea"/>
        <a:cs typeface="+mn-cs"/>
      </a:defRPr>
    </a:lvl8pPr>
    <a:lvl9pPr marL="3657600" algn="l" defTabSz="914400" rtl="0" eaLnBrk="1" latinLnBrk="0" hangingPunct="1">
      <a:defRPr lang="pt-B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o Slide 1"/>
          <p:cNvSpPr>
            <a:spLocks noGrp="1" noRot="1" noChangeAspect="1"/>
          </p:cNvSpPr>
          <p:nvPr>
            <p:ph type="sldImg"/>
          </p:nvPr>
        </p:nvSpPr>
        <p:spPr/>
      </p:sp>
      <p:sp>
        <p:nvSpPr>
          <p:cNvPr id="3" name="Espaço Reservado para Notas 2"/>
          <p:cNvSpPr>
            <a:spLocks noGrp="1"/>
          </p:cNvSpPr>
          <p:nvPr>
            <p:ph type="body" idx="1"/>
          </p:nvPr>
        </p:nvSpPr>
        <p:spPr/>
        <p:txBody>
          <a:bodyPr rtlCol="0"/>
          <a:lstStyle>
            <a:defPPr>
              <a:defRPr lang="pt-BR"/>
            </a:defPPr>
          </a:lstStyle>
          <a:p>
            <a:pPr rtl="0"/>
            <a:endParaRPr lang="pt-BR" dirty="0"/>
          </a:p>
        </p:txBody>
      </p:sp>
      <p:sp>
        <p:nvSpPr>
          <p:cNvPr id="4" name="Espaço Reservado para o Número do Slide 3"/>
          <p:cNvSpPr>
            <a:spLocks noGrp="1"/>
          </p:cNvSpPr>
          <p:nvPr>
            <p:ph type="sldNum" sz="quarter" idx="5"/>
          </p:nvPr>
        </p:nvSpPr>
        <p:spPr/>
        <p:txBody>
          <a:bodyPr rtlCol="0"/>
          <a:lstStyle>
            <a:defPPr>
              <a:defRPr lang="pt-BR"/>
            </a:defPPr>
          </a:lstStyle>
          <a:p>
            <a:pPr rtl="0"/>
            <a:fld id="{C37D7554-D10C-4E29-B8E6-BB7111FA614F}" type="slidenum">
              <a:rPr lang="pt-BR" smtClean="0"/>
              <a:t>1</a:t>
            </a:fld>
            <a:endParaRPr lang="pt-BR" dirty="0"/>
          </a:p>
        </p:txBody>
      </p:sp>
    </p:spTree>
    <p:extLst>
      <p:ext uri="{BB962C8B-B14F-4D97-AF65-F5344CB8AC3E}">
        <p14:creationId xmlns:p14="http://schemas.microsoft.com/office/powerpoint/2010/main" val="34911630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EE9E29-F52C-F72D-027E-27753A2468D0}"/>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3AB5DEAF-064C-BA54-7F5A-DA6B45524EDE}"/>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E86334FC-AADB-CF45-9A49-B30AA7F38C8D}"/>
              </a:ext>
            </a:extLst>
          </p:cNvPr>
          <p:cNvSpPr>
            <a:spLocks noGrp="1"/>
          </p:cNvSpPr>
          <p:nvPr>
            <p:ph type="body" idx="1"/>
          </p:nvPr>
        </p:nvSpPr>
        <p:spPr/>
        <p:txBody>
          <a:bodyPr/>
          <a:lstStyle/>
          <a:p>
            <a:r>
              <a:rPr lang="pt-BR" dirty="0"/>
              <a:t>Inicialmente solicitamos todos os testes ao fabricante. Todavia, caso ele apresente apenas esses três métodos já é suficiente.</a:t>
            </a:r>
          </a:p>
        </p:txBody>
      </p:sp>
      <p:sp>
        <p:nvSpPr>
          <p:cNvPr id="4" name="Espaço Reservado para Número de Slide 3">
            <a:extLst>
              <a:ext uri="{FF2B5EF4-FFF2-40B4-BE49-F238E27FC236}">
                <a16:creationId xmlns:a16="http://schemas.microsoft.com/office/drawing/2014/main" id="{F92C8756-B622-AA3D-29A7-A811981F64E1}"/>
              </a:ext>
            </a:extLst>
          </p:cNvPr>
          <p:cNvSpPr>
            <a:spLocks noGrp="1"/>
          </p:cNvSpPr>
          <p:nvPr>
            <p:ph type="sldNum" sz="quarter" idx="5"/>
          </p:nvPr>
        </p:nvSpPr>
        <p:spPr/>
        <p:txBody>
          <a:bodyPr/>
          <a:lstStyle/>
          <a:p>
            <a:fld id="{57A5C2E1-806F-4E13-9231-785DE5CE9EF4}" type="slidenum">
              <a:rPr lang="pt-BR" smtClean="0"/>
              <a:t>57</a:t>
            </a:fld>
            <a:endParaRPr lang="pt-BR"/>
          </a:p>
        </p:txBody>
      </p:sp>
    </p:spTree>
    <p:extLst>
      <p:ext uri="{BB962C8B-B14F-4D97-AF65-F5344CB8AC3E}">
        <p14:creationId xmlns:p14="http://schemas.microsoft.com/office/powerpoint/2010/main" val="12481598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57A5C2E1-806F-4E13-9231-785DE5CE9EF4}" type="slidenum">
              <a:rPr lang="pt-BR" smtClean="0"/>
              <a:t>58</a:t>
            </a:fld>
            <a:endParaRPr lang="pt-BR"/>
          </a:p>
        </p:txBody>
      </p:sp>
    </p:spTree>
    <p:extLst>
      <p:ext uri="{BB962C8B-B14F-4D97-AF65-F5344CB8AC3E}">
        <p14:creationId xmlns:p14="http://schemas.microsoft.com/office/powerpoint/2010/main" val="32800949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txBody>
          <a:bodyPr/>
          <a:lstStyle/>
          <a:p>
            <a:endParaRPr lang="pt-BR"/>
          </a:p>
        </p:txBody>
      </p:sp>
      <p:sp>
        <p:nvSpPr>
          <p:cNvPr id="3" name="Espaço Reservado para Anotações 2"/>
          <p:cNvSpPr>
            <a:spLocks noGrp="1"/>
          </p:cNvSpPr>
          <p:nvPr>
            <p:ph type="body" idx="1"/>
          </p:nvPr>
        </p:nvSpPr>
        <p:spPr/>
        <p:txBody>
          <a:bodyPr/>
          <a:lstStyle/>
          <a:p>
            <a:r>
              <a:rPr lang="pt-BR" dirty="0"/>
              <a:t>Seminário CADIFA 2023</a:t>
            </a:r>
          </a:p>
        </p:txBody>
      </p:sp>
      <p:sp>
        <p:nvSpPr>
          <p:cNvPr id="4" name="Espaço Reservado para Número de Slide 3"/>
          <p:cNvSpPr>
            <a:spLocks noGrp="1"/>
          </p:cNvSpPr>
          <p:nvPr>
            <p:ph type="sldNum" sz="quarter" idx="5"/>
          </p:nvPr>
        </p:nvSpPr>
        <p:spPr/>
        <p:txBody>
          <a:bodyPr/>
          <a:lstStyle/>
          <a:p>
            <a:fld id="{57A5C2E1-806F-4E13-9231-785DE5CE9EF4}" type="slidenum">
              <a:rPr lang="pt-BR" smtClean="0"/>
              <a:t>72</a:t>
            </a:fld>
            <a:endParaRPr lang="pt-BR"/>
          </a:p>
        </p:txBody>
      </p:sp>
    </p:spTree>
    <p:extLst>
      <p:ext uri="{BB962C8B-B14F-4D97-AF65-F5344CB8AC3E}">
        <p14:creationId xmlns:p14="http://schemas.microsoft.com/office/powerpoint/2010/main" val="13379853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txBody>
          <a:bodyPr/>
          <a:lstStyle/>
          <a:p>
            <a:endParaRPr lang="pt-BR"/>
          </a:p>
        </p:txBody>
      </p:sp>
      <p:sp>
        <p:nvSpPr>
          <p:cNvPr id="3" name="Espaço Reservado para Anotações 2"/>
          <p:cNvSpPr>
            <a:spLocks noGrp="1"/>
          </p:cNvSpPr>
          <p:nvPr>
            <p:ph type="body" idx="1"/>
          </p:nvPr>
        </p:nvSpPr>
        <p:spPr/>
        <p:txBody>
          <a:bodyPr/>
          <a:lstStyle/>
          <a:p>
            <a:r>
              <a:rPr lang="pt-BR" dirty="0"/>
              <a:t>Seminário CADIFA 2024</a:t>
            </a:r>
          </a:p>
        </p:txBody>
      </p:sp>
      <p:sp>
        <p:nvSpPr>
          <p:cNvPr id="4" name="Espaço Reservado para Número de Slide 3"/>
          <p:cNvSpPr>
            <a:spLocks noGrp="1"/>
          </p:cNvSpPr>
          <p:nvPr>
            <p:ph type="sldNum" sz="quarter" idx="5"/>
          </p:nvPr>
        </p:nvSpPr>
        <p:spPr/>
        <p:txBody>
          <a:bodyPr/>
          <a:lstStyle/>
          <a:p>
            <a:fld id="{57A5C2E1-806F-4E13-9231-785DE5CE9EF4}" type="slidenum">
              <a:rPr lang="pt-BR" smtClean="0"/>
              <a:t>73</a:t>
            </a:fld>
            <a:endParaRPr lang="pt-BR"/>
          </a:p>
        </p:txBody>
      </p:sp>
    </p:spTree>
    <p:extLst>
      <p:ext uri="{BB962C8B-B14F-4D97-AF65-F5344CB8AC3E}">
        <p14:creationId xmlns:p14="http://schemas.microsoft.com/office/powerpoint/2010/main" val="39607226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txBody>
          <a:bodyPr/>
          <a:lstStyle/>
          <a:p>
            <a:endParaRPr lang="pt-BR"/>
          </a:p>
        </p:txBody>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57A5C2E1-806F-4E13-9231-785DE5CE9EF4}" type="slidenum">
              <a:rPr lang="pt-BR" smtClean="0"/>
              <a:t>74</a:t>
            </a:fld>
            <a:endParaRPr lang="pt-BR"/>
          </a:p>
        </p:txBody>
      </p:sp>
    </p:spTree>
    <p:extLst>
      <p:ext uri="{BB962C8B-B14F-4D97-AF65-F5344CB8AC3E}">
        <p14:creationId xmlns:p14="http://schemas.microsoft.com/office/powerpoint/2010/main" val="1592646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txBody>
          <a:bodyPr/>
          <a:lstStyle/>
          <a:p>
            <a:endParaRPr lang="pt-BR"/>
          </a:p>
        </p:txBody>
      </p:sp>
      <p:sp>
        <p:nvSpPr>
          <p:cNvPr id="3" name="Espaço Reservado para Anotações 2"/>
          <p:cNvSpPr>
            <a:spLocks noGrp="1"/>
          </p:cNvSpPr>
          <p:nvPr>
            <p:ph type="body" idx="1"/>
          </p:nvPr>
        </p:nvSpPr>
        <p:spPr/>
        <p:txBody>
          <a:bodyPr/>
          <a:lstStyle/>
          <a:p>
            <a:r>
              <a:rPr lang="pt-BR" sz="1200" b="1" i="0" kern="1200" dirty="0">
                <a:solidFill>
                  <a:schemeClr val="tx1"/>
                </a:solidFill>
                <a:effectLst/>
                <a:latin typeface="+mn-lt"/>
                <a:ea typeface="+mn-ea"/>
                <a:cs typeface="+mn-cs"/>
              </a:rPr>
              <a:t>Instrução Normativa ANVISA/DC Nº 15 DE 17/11/2009</a:t>
            </a:r>
          </a:p>
        </p:txBody>
      </p:sp>
      <p:sp>
        <p:nvSpPr>
          <p:cNvPr id="4" name="Espaço Reservado para Número de Slide 3"/>
          <p:cNvSpPr>
            <a:spLocks noGrp="1"/>
          </p:cNvSpPr>
          <p:nvPr>
            <p:ph type="sldNum" sz="quarter" idx="5"/>
          </p:nvPr>
        </p:nvSpPr>
        <p:spPr/>
        <p:txBody>
          <a:bodyPr/>
          <a:lstStyle/>
          <a:p>
            <a:fld id="{57A5C2E1-806F-4E13-9231-785DE5CE9EF4}" type="slidenum">
              <a:rPr lang="pt-BR" smtClean="0"/>
              <a:t>75</a:t>
            </a:fld>
            <a:endParaRPr lang="pt-BR"/>
          </a:p>
        </p:txBody>
      </p:sp>
    </p:spTree>
    <p:extLst>
      <p:ext uri="{BB962C8B-B14F-4D97-AF65-F5344CB8AC3E}">
        <p14:creationId xmlns:p14="http://schemas.microsoft.com/office/powerpoint/2010/main" val="42040893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o Slide 1"/>
          <p:cNvSpPr>
            <a:spLocks noGrp="1" noRot="1" noChangeAspect="1"/>
          </p:cNvSpPr>
          <p:nvPr>
            <p:ph type="sldImg"/>
          </p:nvPr>
        </p:nvSpPr>
        <p:spPr/>
      </p:sp>
      <p:sp>
        <p:nvSpPr>
          <p:cNvPr id="3" name="Espaço Reservado para Notas 2"/>
          <p:cNvSpPr>
            <a:spLocks noGrp="1"/>
          </p:cNvSpPr>
          <p:nvPr>
            <p:ph type="body" idx="1"/>
          </p:nvPr>
        </p:nvSpPr>
        <p:spPr/>
        <p:txBody>
          <a:bodyPr rtlCol="0"/>
          <a:lstStyle>
            <a:defPPr>
              <a:defRPr lang="pt-BR"/>
            </a:defPPr>
          </a:lstStyle>
          <a:p>
            <a:pPr rtl="0"/>
            <a:endParaRPr lang="pt-BR" dirty="0"/>
          </a:p>
        </p:txBody>
      </p:sp>
      <p:sp>
        <p:nvSpPr>
          <p:cNvPr id="4" name="Espaço Reservado para o Número do Slide 3"/>
          <p:cNvSpPr>
            <a:spLocks noGrp="1"/>
          </p:cNvSpPr>
          <p:nvPr>
            <p:ph type="sldNum" sz="quarter" idx="5"/>
          </p:nvPr>
        </p:nvSpPr>
        <p:spPr/>
        <p:txBody>
          <a:bodyPr rtlCol="0"/>
          <a:lstStyle>
            <a:defPPr>
              <a:defRPr lang="pt-BR"/>
            </a:defPPr>
          </a:lstStyle>
          <a:p>
            <a:pPr rtl="0"/>
            <a:fld id="{C37D7554-D10C-4E29-B8E6-BB7111FA614F}" type="slidenum">
              <a:rPr lang="pt-BR" smtClean="0"/>
              <a:t>92</a:t>
            </a:fld>
            <a:endParaRPr lang="pt-BR" dirty="0"/>
          </a:p>
        </p:txBody>
      </p:sp>
    </p:spTree>
    <p:extLst>
      <p:ext uri="{BB962C8B-B14F-4D97-AF65-F5344CB8AC3E}">
        <p14:creationId xmlns:p14="http://schemas.microsoft.com/office/powerpoint/2010/main" val="9293297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txBody>
          <a:bodyPr/>
          <a:lstStyle/>
          <a:p>
            <a:endParaRPr lang="pt-BR"/>
          </a:p>
        </p:txBody>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57A5C2E1-806F-4E13-9231-785DE5CE9EF4}" type="slidenum">
              <a:rPr lang="pt-BR" smtClean="0"/>
              <a:t>3</a:t>
            </a:fld>
            <a:endParaRPr lang="pt-BR"/>
          </a:p>
        </p:txBody>
      </p:sp>
    </p:spTree>
    <p:extLst>
      <p:ext uri="{BB962C8B-B14F-4D97-AF65-F5344CB8AC3E}">
        <p14:creationId xmlns:p14="http://schemas.microsoft.com/office/powerpoint/2010/main" val="30807497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txBody>
          <a:bodyPr/>
          <a:lstStyle/>
          <a:p>
            <a:endParaRPr lang="pt-BR"/>
          </a:p>
        </p:txBody>
      </p:sp>
      <p:sp>
        <p:nvSpPr>
          <p:cNvPr id="3" name="Espaço Reservado para Anotações 2"/>
          <p:cNvSpPr>
            <a:spLocks noGrp="1"/>
          </p:cNvSpPr>
          <p:nvPr>
            <p:ph type="body" idx="1"/>
          </p:nvPr>
        </p:nvSpPr>
        <p:spPr/>
        <p:txBody>
          <a:bodyPr/>
          <a:lstStyle/>
          <a:p>
            <a:r>
              <a:rPr lang="pt-BR" sz="1200" b="1" i="0" kern="1200" dirty="0">
                <a:solidFill>
                  <a:schemeClr val="tx1"/>
                </a:solidFill>
                <a:effectLst/>
                <a:latin typeface="+mn-lt"/>
                <a:ea typeface="+mn-ea"/>
                <a:cs typeface="+mn-cs"/>
              </a:rPr>
              <a:t>Certificado de Boas Práticas de Distribuição e/ou Armazenagem (CBPDA</a:t>
            </a:r>
            <a:r>
              <a:rPr lang="pt-BR" sz="1200" b="0" i="0" kern="1200" dirty="0">
                <a:solidFill>
                  <a:schemeClr val="tx1"/>
                </a:solidFill>
                <a:effectLst/>
                <a:latin typeface="+mn-lt"/>
                <a:ea typeface="+mn-ea"/>
                <a:cs typeface="+mn-cs"/>
              </a:rPr>
              <a:t>)</a:t>
            </a:r>
            <a:endParaRPr lang="pt-BR" dirty="0"/>
          </a:p>
        </p:txBody>
      </p:sp>
      <p:sp>
        <p:nvSpPr>
          <p:cNvPr id="4" name="Espaço Reservado para Número de Slide 3"/>
          <p:cNvSpPr>
            <a:spLocks noGrp="1"/>
          </p:cNvSpPr>
          <p:nvPr>
            <p:ph type="sldNum" sz="quarter" idx="5"/>
          </p:nvPr>
        </p:nvSpPr>
        <p:spPr/>
        <p:txBody>
          <a:bodyPr/>
          <a:lstStyle/>
          <a:p>
            <a:fld id="{57A5C2E1-806F-4E13-9231-785DE5CE9EF4}" type="slidenum">
              <a:rPr lang="pt-BR" smtClean="0"/>
              <a:t>14</a:t>
            </a:fld>
            <a:endParaRPr lang="pt-BR"/>
          </a:p>
        </p:txBody>
      </p:sp>
    </p:spTree>
    <p:extLst>
      <p:ext uri="{BB962C8B-B14F-4D97-AF65-F5344CB8AC3E}">
        <p14:creationId xmlns:p14="http://schemas.microsoft.com/office/powerpoint/2010/main" val="28521177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txBody>
          <a:bodyPr/>
          <a:lstStyle/>
          <a:p>
            <a:endParaRPr lang="pt-BR"/>
          </a:p>
        </p:txBody>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57A5C2E1-806F-4E13-9231-785DE5CE9EF4}" type="slidenum">
              <a:rPr lang="pt-BR" smtClean="0"/>
              <a:t>15</a:t>
            </a:fld>
            <a:endParaRPr lang="pt-BR"/>
          </a:p>
        </p:txBody>
      </p:sp>
    </p:spTree>
    <p:extLst>
      <p:ext uri="{BB962C8B-B14F-4D97-AF65-F5344CB8AC3E}">
        <p14:creationId xmlns:p14="http://schemas.microsoft.com/office/powerpoint/2010/main" val="10721911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0F184D-5867-759A-DC51-DC574F3B0356}"/>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9FEEB764-C1DD-7EFA-F6CF-5B0CEA86D168}"/>
              </a:ext>
            </a:extLst>
          </p:cNvPr>
          <p:cNvSpPr>
            <a:spLocks noGrp="1" noRot="1" noChangeAspect="1"/>
          </p:cNvSpPr>
          <p:nvPr>
            <p:ph type="sldImg"/>
          </p:nvPr>
        </p:nvSpPr>
        <p:spPr/>
        <p:txBody>
          <a:bodyPr/>
          <a:lstStyle/>
          <a:p>
            <a:endParaRPr lang="pt-BR"/>
          </a:p>
        </p:txBody>
      </p:sp>
      <p:sp>
        <p:nvSpPr>
          <p:cNvPr id="3" name="Espaço Reservado para Anotações 2">
            <a:extLst>
              <a:ext uri="{FF2B5EF4-FFF2-40B4-BE49-F238E27FC236}">
                <a16:creationId xmlns:a16="http://schemas.microsoft.com/office/drawing/2014/main" id="{F556BA20-320F-7FDA-1C11-716DB4ED152B}"/>
              </a:ext>
            </a:extLst>
          </p:cNvPr>
          <p:cNvSpPr>
            <a:spLocks noGrp="1"/>
          </p:cNvSpPr>
          <p:nvPr>
            <p:ph type="body" idx="1"/>
          </p:nvPr>
        </p:nvSpPr>
        <p:spPr/>
        <p:txBody>
          <a:bodyPr/>
          <a:lstStyle/>
          <a:p>
            <a:r>
              <a:rPr lang="pt-BR" dirty="0"/>
              <a:t>Trata-se de uma rota sintética convergente, na qual participam quatro fabricantes (A, B, C e D), todos localizados a jusante do material de partida. O Fabricante A sintetiza o intermediário INT1. O Fabricante B sintetiza o intermediário INT2. O Fabricante C produz o IFA Lidocaína, que é disponibilizado no mercado na forma base. Além disso, o Fabricante C também fornece a Lidocaína ao Fabricante D, que realiza a salificação, originando o cloridrato de Lidocaína, que é o IFA de interesse no processo de registro sanitário do medicamento.</a:t>
            </a:r>
          </a:p>
        </p:txBody>
      </p:sp>
      <p:sp>
        <p:nvSpPr>
          <p:cNvPr id="4" name="Espaço Reservado para Número de Slide 3">
            <a:extLst>
              <a:ext uri="{FF2B5EF4-FFF2-40B4-BE49-F238E27FC236}">
                <a16:creationId xmlns:a16="http://schemas.microsoft.com/office/drawing/2014/main" id="{23FF2ECC-B51F-485B-E151-A390699C2C84}"/>
              </a:ext>
            </a:extLst>
          </p:cNvPr>
          <p:cNvSpPr>
            <a:spLocks noGrp="1"/>
          </p:cNvSpPr>
          <p:nvPr>
            <p:ph type="sldNum" sz="quarter" idx="5"/>
          </p:nvPr>
        </p:nvSpPr>
        <p:spPr/>
        <p:txBody>
          <a:bodyPr/>
          <a:lstStyle/>
          <a:p>
            <a:fld id="{57A5C2E1-806F-4E13-9231-785DE5CE9EF4}" type="slidenum">
              <a:rPr lang="pt-BR" smtClean="0"/>
              <a:t>23</a:t>
            </a:fld>
            <a:endParaRPr lang="pt-BR"/>
          </a:p>
        </p:txBody>
      </p:sp>
    </p:spTree>
    <p:extLst>
      <p:ext uri="{BB962C8B-B14F-4D97-AF65-F5344CB8AC3E}">
        <p14:creationId xmlns:p14="http://schemas.microsoft.com/office/powerpoint/2010/main" val="42508765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txBody>
          <a:bodyPr/>
          <a:lstStyle/>
          <a:p>
            <a:endParaRPr lang="pt-BR"/>
          </a:p>
        </p:txBody>
      </p:sp>
      <p:sp>
        <p:nvSpPr>
          <p:cNvPr id="3" name="Espaço Reservado para Anotações 2"/>
          <p:cNvSpPr>
            <a:spLocks noGrp="1"/>
          </p:cNvSpPr>
          <p:nvPr>
            <p:ph type="body" idx="1"/>
          </p:nvPr>
        </p:nvSpPr>
        <p:spPr/>
        <p:txBody>
          <a:bodyPr/>
          <a:lstStyle/>
          <a:p>
            <a:r>
              <a:rPr lang="pt-BR" dirty="0"/>
              <a:t>Dessa forma, exige-se que o Fabricante C possua um CBPF requerido na Anvisa e que o Responsável Técnico (RT) da empresa fabricante do medicamento forneça uma declaração assinada, atestando o cumprimento das Boas Práticas de Fabricação pelo Fabricante C. Essa declaração não precisa ser baseada em auditoria, tendo em vista que o IFA Substância Final adquirido pelo fabricante do medicamento não é o sintetizado pelo Fabricante C, considerando que essa exigência não se aplica a fabricantes de intermediários, conforme disposto no art. 181 da RDC nº 658/2022. Este exemplo também permite esclarecer que, mesmo que o produto do Fabricante C não fosse um IFA, ainda assim se aplicaria o entendimento de última etapa de transformação química, sendo exigidos os mesmos requisitos.</a:t>
            </a:r>
          </a:p>
        </p:txBody>
      </p:sp>
      <p:sp>
        <p:nvSpPr>
          <p:cNvPr id="4" name="Espaço Reservado para Número de Slide 3"/>
          <p:cNvSpPr>
            <a:spLocks noGrp="1"/>
          </p:cNvSpPr>
          <p:nvPr>
            <p:ph type="sldNum" sz="quarter" idx="5"/>
          </p:nvPr>
        </p:nvSpPr>
        <p:spPr/>
        <p:txBody>
          <a:bodyPr/>
          <a:lstStyle/>
          <a:p>
            <a:fld id="{57A5C2E1-806F-4E13-9231-785DE5CE9EF4}" type="slidenum">
              <a:rPr lang="pt-BR" smtClean="0"/>
              <a:t>24</a:t>
            </a:fld>
            <a:endParaRPr lang="pt-BR"/>
          </a:p>
        </p:txBody>
      </p:sp>
    </p:spTree>
    <p:extLst>
      <p:ext uri="{BB962C8B-B14F-4D97-AF65-F5344CB8AC3E}">
        <p14:creationId xmlns:p14="http://schemas.microsoft.com/office/powerpoint/2010/main" val="35992684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txBody>
          <a:bodyPr/>
          <a:lstStyle/>
          <a:p>
            <a:endParaRPr lang="pt-BR"/>
          </a:p>
        </p:txBody>
      </p:sp>
      <p:sp>
        <p:nvSpPr>
          <p:cNvPr id="3" name="Espaço Reservado para Anotações 2"/>
          <p:cNvSpPr>
            <a:spLocks noGrp="1"/>
          </p:cNvSpPr>
          <p:nvPr>
            <p:ph type="body" idx="1"/>
          </p:nvPr>
        </p:nvSpPr>
        <p:spPr/>
        <p:txBody>
          <a:bodyPr/>
          <a:lstStyle/>
          <a:p>
            <a:r>
              <a:rPr lang="pt-BR" dirty="0"/>
              <a:t>Ressaltar sobre possibilidade de reprovação da CADIFA e que é essencial a participação do detentor do medicamento nesse processo de orientação ao fabricante na submissão do DIFA</a:t>
            </a:r>
          </a:p>
          <a:p>
            <a:r>
              <a:rPr lang="pt-BR" dirty="0"/>
              <a:t>O detentor do medicamento tem acesso apenas a parte aberta.</a:t>
            </a:r>
          </a:p>
        </p:txBody>
      </p:sp>
      <p:sp>
        <p:nvSpPr>
          <p:cNvPr id="4" name="Espaço Reservado para Número de Slide 3"/>
          <p:cNvSpPr>
            <a:spLocks noGrp="1"/>
          </p:cNvSpPr>
          <p:nvPr>
            <p:ph type="sldNum" sz="quarter" idx="5"/>
          </p:nvPr>
        </p:nvSpPr>
        <p:spPr/>
        <p:txBody>
          <a:bodyPr/>
          <a:lstStyle/>
          <a:p>
            <a:fld id="{57A5C2E1-806F-4E13-9231-785DE5CE9EF4}" type="slidenum">
              <a:rPr lang="pt-BR" smtClean="0"/>
              <a:t>30</a:t>
            </a:fld>
            <a:endParaRPr lang="pt-BR"/>
          </a:p>
        </p:txBody>
      </p:sp>
    </p:spTree>
    <p:extLst>
      <p:ext uri="{BB962C8B-B14F-4D97-AF65-F5344CB8AC3E}">
        <p14:creationId xmlns:p14="http://schemas.microsoft.com/office/powerpoint/2010/main" val="3550285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txBody>
          <a:bodyPr/>
          <a:lstStyle/>
          <a:p>
            <a:endParaRPr lang="pt-BR"/>
          </a:p>
        </p:txBody>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57A5C2E1-806F-4E13-9231-785DE5CE9EF4}" type="slidenum">
              <a:rPr lang="pt-BR" smtClean="0"/>
              <a:t>31</a:t>
            </a:fld>
            <a:endParaRPr lang="pt-BR"/>
          </a:p>
        </p:txBody>
      </p:sp>
    </p:spTree>
    <p:extLst>
      <p:ext uri="{BB962C8B-B14F-4D97-AF65-F5344CB8AC3E}">
        <p14:creationId xmlns:p14="http://schemas.microsoft.com/office/powerpoint/2010/main" val="10459636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57A5C2E1-806F-4E13-9231-785DE5CE9EF4}" type="slidenum">
              <a:rPr lang="pt-BR" smtClean="0"/>
              <a:t>56</a:t>
            </a:fld>
            <a:endParaRPr lang="pt-BR"/>
          </a:p>
        </p:txBody>
      </p:sp>
    </p:spTree>
    <p:extLst>
      <p:ext uri="{BB962C8B-B14F-4D97-AF65-F5344CB8AC3E}">
        <p14:creationId xmlns:p14="http://schemas.microsoft.com/office/powerpoint/2010/main" val="3396308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ítulo 1">
    <p:bg>
      <p:bgPr>
        <a:solidFill>
          <a:schemeClr val="accent2">
            <a:lumMod val="50000"/>
          </a:schemeClr>
        </a:solidFill>
        <a:effectLst/>
      </p:bgPr>
    </p:bg>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E1B5E70F-EF03-B535-2505-BC971E3BC36D}"/>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stStyle>
          <a:p>
            <a:pPr algn="ctr" rtl="0"/>
            <a:endParaRPr lang="pt-BR" dirty="0"/>
          </a:p>
        </p:txBody>
      </p:sp>
      <p:cxnSp>
        <p:nvCxnSpPr>
          <p:cNvPr id="3" name="Conector Reto 2">
            <a:extLst>
              <a:ext uri="{FF2B5EF4-FFF2-40B4-BE49-F238E27FC236}">
                <a16:creationId xmlns:a16="http://schemas.microsoft.com/office/drawing/2014/main" id="{8794424E-93DD-A404-D05E-EF6030A76D3B}"/>
              </a:ext>
              <a:ext uri="{C183D7F6-B498-43B3-948B-1728B52AA6E4}">
                <adec:decorative xmlns:adec="http://schemas.microsoft.com/office/drawing/2017/decorative" val="1"/>
              </a:ext>
            </a:extLst>
          </p:cNvPr>
          <p:cNvCxnSpPr>
            <a:cxnSpLocks/>
          </p:cNvCxnSpPr>
          <p:nvPr userDrawn="1"/>
        </p:nvCxnSpPr>
        <p:spPr>
          <a:xfrm>
            <a:off x="896628" y="0"/>
            <a:ext cx="0" cy="6858000"/>
          </a:xfrm>
          <a:prstGeom prst="line">
            <a:avLst/>
          </a:prstGeom>
          <a:ln w="19050">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7" name="Retângulo 6">
            <a:extLst>
              <a:ext uri="{FF2B5EF4-FFF2-40B4-BE49-F238E27FC236}">
                <a16:creationId xmlns:a16="http://schemas.microsoft.com/office/drawing/2014/main" id="{B03A3B6B-5129-A46A-A20C-5D7BC706C9B1}"/>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stStyle>
          <a:p>
            <a:pPr algn="ctr" rtl="0"/>
            <a:endParaRPr lang="pt-BR" dirty="0"/>
          </a:p>
        </p:txBody>
      </p:sp>
      <p:sp>
        <p:nvSpPr>
          <p:cNvPr id="8" name="Título 7">
            <a:extLst>
              <a:ext uri="{FF2B5EF4-FFF2-40B4-BE49-F238E27FC236}">
                <a16:creationId xmlns:a16="http://schemas.microsoft.com/office/drawing/2014/main" id="{24E401A1-8CEE-5E1B-343B-D737433AE63F}"/>
              </a:ext>
            </a:extLst>
          </p:cNvPr>
          <p:cNvSpPr>
            <a:spLocks noGrp="1"/>
          </p:cNvSpPr>
          <p:nvPr>
            <p:ph type="title" hasCustomPrompt="1"/>
          </p:nvPr>
        </p:nvSpPr>
        <p:spPr>
          <a:xfrm>
            <a:off x="1317615" y="690511"/>
            <a:ext cx="5185821" cy="5253089"/>
          </a:xfrm>
        </p:spPr>
        <p:txBody>
          <a:bodyPr rtlCol="0" anchor="b">
            <a:normAutofit/>
          </a:bodyPr>
          <a:lstStyle>
            <a:lvl1pPr>
              <a:defRPr lang="pt-BR" sz="6000">
                <a:solidFill>
                  <a:schemeClr val="bg1"/>
                </a:solidFill>
              </a:defRPr>
            </a:lvl1pPr>
          </a:lstStyle>
          <a:p>
            <a:pPr rtl="0"/>
            <a:r>
              <a:rPr lang="pt-BR"/>
              <a:t>Clique para adicionar um título</a:t>
            </a:r>
          </a:p>
        </p:txBody>
      </p:sp>
    </p:spTree>
    <p:extLst>
      <p:ext uri="{BB962C8B-B14F-4D97-AF65-F5344CB8AC3E}">
        <p14:creationId xmlns:p14="http://schemas.microsoft.com/office/powerpoint/2010/main" val="1784555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ítulo do Conteúdo e Tabela">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Título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rtlCol="0">
            <a:normAutofit/>
          </a:bodyPr>
          <a:lstStyle>
            <a:lvl1pPr>
              <a:defRPr lang="pt-BR" sz="3600"/>
            </a:lvl1pPr>
          </a:lstStyle>
          <a:p>
            <a:pPr rtl="0"/>
            <a:r>
              <a:rPr lang="pt-BR"/>
              <a:t>Clique para adicionar um título</a:t>
            </a:r>
          </a:p>
        </p:txBody>
      </p:sp>
      <p:sp>
        <p:nvSpPr>
          <p:cNvPr id="12" name="Espaço Reservado para Conteúdo 7">
            <a:extLst>
              <a:ext uri="{FF2B5EF4-FFF2-40B4-BE49-F238E27FC236}">
                <a16:creationId xmlns:a16="http://schemas.microsoft.com/office/drawing/2014/main" id="{617CE1C3-9892-2E23-986F-80ABB41823D6}"/>
              </a:ext>
            </a:extLst>
          </p:cNvPr>
          <p:cNvSpPr>
            <a:spLocks noGrp="1"/>
          </p:cNvSpPr>
          <p:nvPr>
            <p:ph sz="quarter" idx="11" hasCustomPrompt="1"/>
          </p:nvPr>
        </p:nvSpPr>
        <p:spPr>
          <a:xfrm>
            <a:off x="1468814" y="2057400"/>
            <a:ext cx="3091027" cy="3867538"/>
          </a:xfrm>
        </p:spPr>
        <p:txBody>
          <a:bodyPr lIns="0" rtlCol="0">
            <a:normAutofit/>
          </a:bodyPr>
          <a:lstStyle>
            <a:lvl1pPr marL="0" indent="0">
              <a:lnSpc>
                <a:spcPct val="100000"/>
              </a:lnSpc>
              <a:spcBef>
                <a:spcPts val="0"/>
              </a:spcBef>
              <a:spcAft>
                <a:spcPts val="1200"/>
              </a:spcAft>
              <a:buNone/>
              <a:defRPr lang="pt-BR" sz="2000"/>
            </a:lvl1pPr>
            <a:lvl2pPr marL="800100" indent="-342900">
              <a:lnSpc>
                <a:spcPct val="100000"/>
              </a:lnSpc>
              <a:spcBef>
                <a:spcPts val="0"/>
              </a:spcBef>
              <a:spcAft>
                <a:spcPts val="1200"/>
              </a:spcAft>
              <a:buFont typeface="Arial" panose="020B0604020202020204" pitchFamily="34" charset="0"/>
              <a:buChar char="•"/>
              <a:defRPr lang="pt-BR" sz="2000"/>
            </a:lvl2pPr>
            <a:lvl3pPr marL="1257300" indent="-342900">
              <a:spcBef>
                <a:spcPts val="0"/>
              </a:spcBef>
              <a:spcAft>
                <a:spcPts val="1200"/>
              </a:spcAft>
              <a:buFont typeface="Arial" panose="020B0604020202020204" pitchFamily="34" charset="0"/>
              <a:buChar char="•"/>
              <a:defRPr lang="pt-BR" sz="2000"/>
            </a:lvl3pPr>
            <a:lvl4pPr marL="1714500" indent="-342900">
              <a:spcBef>
                <a:spcPts val="0"/>
              </a:spcBef>
              <a:spcAft>
                <a:spcPts val="1200"/>
              </a:spcAft>
              <a:buFont typeface="Arial" panose="020B0604020202020204" pitchFamily="34" charset="0"/>
              <a:buChar char="•"/>
              <a:defRPr lang="pt-BR" sz="2000"/>
            </a:lvl4pPr>
            <a:lvl5pPr marL="2171700" indent="-342900">
              <a:spcBef>
                <a:spcPts val="0"/>
              </a:spcBef>
              <a:spcAft>
                <a:spcPts val="1200"/>
              </a:spcAft>
              <a:buFont typeface="Arial" panose="020B0604020202020204" pitchFamily="34" charset="0"/>
              <a:buChar char="•"/>
              <a:defRPr lang="pt-BR" sz="2000"/>
            </a:lvl5pPr>
          </a:lstStyle>
          <a:p>
            <a:pPr lvl="0" rtl="0"/>
            <a:r>
              <a:rPr lang="pt-BR"/>
              <a:t>Clique para adicionar conteúdo</a:t>
            </a:r>
          </a:p>
          <a:p>
            <a:pPr lvl="1" rtl="0"/>
            <a:r>
              <a:rPr lang="pt-BR"/>
              <a:t>Segundo nível</a:t>
            </a:r>
          </a:p>
          <a:p>
            <a:pPr lvl="2" rtl="0"/>
            <a:r>
              <a:rPr lang="pt-BR"/>
              <a:t>Terceiro nível</a:t>
            </a:r>
          </a:p>
          <a:p>
            <a:pPr lvl="3" rtl="0"/>
            <a:r>
              <a:rPr lang="pt-BR"/>
              <a:t>Quarto nível</a:t>
            </a:r>
          </a:p>
          <a:p>
            <a:pPr lvl="4" rtl="0"/>
            <a:r>
              <a:rPr lang="pt-BR"/>
              <a:t>Quinto nível</a:t>
            </a:r>
          </a:p>
        </p:txBody>
      </p:sp>
      <p:sp>
        <p:nvSpPr>
          <p:cNvPr id="14" name="Espaço Reservado da Tabela 13">
            <a:extLst>
              <a:ext uri="{FF2B5EF4-FFF2-40B4-BE49-F238E27FC236}">
                <a16:creationId xmlns:a16="http://schemas.microsoft.com/office/drawing/2014/main" id="{EA708189-1532-1BDD-104F-4D8556146CEE}"/>
              </a:ext>
            </a:extLst>
          </p:cNvPr>
          <p:cNvSpPr>
            <a:spLocks noGrp="1"/>
          </p:cNvSpPr>
          <p:nvPr>
            <p:ph type="tbl" sz="quarter" idx="12"/>
          </p:nvPr>
        </p:nvSpPr>
        <p:spPr>
          <a:xfrm>
            <a:off x="5097463" y="2051976"/>
            <a:ext cx="6180137" cy="3867538"/>
          </a:xfrm>
        </p:spPr>
        <p:txBody>
          <a:bodyPr rtlCol="0">
            <a:normAutofit/>
          </a:bodyPr>
          <a:lstStyle>
            <a:lvl1pPr>
              <a:defRPr lang="pt-BR" sz="2000"/>
            </a:lvl1pPr>
          </a:lstStyle>
          <a:p>
            <a:pPr rtl="0"/>
            <a:r>
              <a:rPr lang="pt-BR"/>
              <a:t>Clique no ícone para adicionar uma tabela</a:t>
            </a:r>
          </a:p>
        </p:txBody>
      </p:sp>
      <p:sp>
        <p:nvSpPr>
          <p:cNvPr id="5" name="Retângulo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stStyle>
          <a:p>
            <a:pPr algn="ctr" rtl="0"/>
            <a:endParaRPr lang="pt-BR" dirty="0"/>
          </a:p>
        </p:txBody>
      </p:sp>
      <p:cxnSp>
        <p:nvCxnSpPr>
          <p:cNvPr id="6" name="Conector Reto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 name="Espaço Reservado para o Número do Slide 5">
            <a:extLst>
              <a:ext uri="{FF2B5EF4-FFF2-40B4-BE49-F238E27FC236}">
                <a16:creationId xmlns:a16="http://schemas.microsoft.com/office/drawing/2014/main" id="{6E0EC71B-95A1-C740-6B1F-F8DF02E2D164}"/>
              </a:ext>
            </a:extLst>
          </p:cNvPr>
          <p:cNvSpPr>
            <a:spLocks noGrp="1"/>
          </p:cNvSpPr>
          <p:nvPr>
            <p:ph type="sldNum" sz="quarter" idx="15"/>
          </p:nvPr>
        </p:nvSpPr>
        <p:spPr>
          <a:xfrm>
            <a:off x="412136" y="5943601"/>
            <a:ext cx="968983" cy="651912"/>
          </a:xfrm>
        </p:spPr>
        <p:txBody>
          <a:bodyPr rtlCol="0"/>
          <a:lstStyle>
            <a:defPPr>
              <a:defRPr lang="pt-BR"/>
            </a:defPPr>
          </a:lstStyle>
          <a:p>
            <a:pPr rtl="0"/>
            <a:fld id="{18D65601-5AE2-46FC-B138-694DDD2B510D}" type="slidenum">
              <a:rPr lang="pt-BR" smtClean="0"/>
              <a:pPr rtl="0"/>
              <a:t>‹nº›</a:t>
            </a:fld>
            <a:endParaRPr lang="pt-BR" dirty="0"/>
          </a:p>
        </p:txBody>
      </p:sp>
    </p:spTree>
    <p:extLst>
      <p:ext uri="{BB962C8B-B14F-4D97-AF65-F5344CB8AC3E}">
        <p14:creationId xmlns:p14="http://schemas.microsoft.com/office/powerpoint/2010/main" val="34092991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ítulo e 2 Conteúdos 2">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5" name="Retângulo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stStyle>
          <a:p>
            <a:pPr algn="ctr" rtl="0"/>
            <a:endParaRPr lang="pt-BR" dirty="0"/>
          </a:p>
        </p:txBody>
      </p:sp>
      <p:cxnSp>
        <p:nvCxnSpPr>
          <p:cNvPr id="6" name="Conector Reto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 name="Título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rtlCol="0">
            <a:normAutofit/>
          </a:bodyPr>
          <a:lstStyle>
            <a:lvl1pPr>
              <a:defRPr lang="pt-BR" sz="3600"/>
            </a:lvl1pPr>
          </a:lstStyle>
          <a:p>
            <a:pPr rtl="0"/>
            <a:r>
              <a:rPr lang="pt-BR"/>
              <a:t>Clique para adicionar um título</a:t>
            </a:r>
          </a:p>
        </p:txBody>
      </p:sp>
      <p:sp>
        <p:nvSpPr>
          <p:cNvPr id="8" name="Espaço Reservado para Conteúdo 7">
            <a:extLst>
              <a:ext uri="{FF2B5EF4-FFF2-40B4-BE49-F238E27FC236}">
                <a16:creationId xmlns:a16="http://schemas.microsoft.com/office/drawing/2014/main" id="{8B0AB10A-3CAB-D4C0-3CB1-401461802BD3}"/>
              </a:ext>
            </a:extLst>
          </p:cNvPr>
          <p:cNvSpPr>
            <a:spLocks noGrp="1"/>
          </p:cNvSpPr>
          <p:nvPr>
            <p:ph sz="quarter" idx="10" hasCustomPrompt="1"/>
          </p:nvPr>
        </p:nvSpPr>
        <p:spPr>
          <a:xfrm>
            <a:off x="1468814" y="2066731"/>
            <a:ext cx="6452876" cy="3867538"/>
          </a:xfrm>
        </p:spPr>
        <p:txBody>
          <a:bodyPr lIns="0" rtlCol="0">
            <a:normAutofit/>
          </a:bodyPr>
          <a:lstStyle>
            <a:lvl1pPr>
              <a:lnSpc>
                <a:spcPct val="100000"/>
              </a:lnSpc>
              <a:spcAft>
                <a:spcPts val="600"/>
              </a:spcAft>
              <a:defRPr lang="pt-BR" sz="2000"/>
            </a:lvl1pPr>
            <a:lvl2pPr>
              <a:lnSpc>
                <a:spcPct val="100000"/>
              </a:lnSpc>
              <a:spcAft>
                <a:spcPts val="600"/>
              </a:spcAft>
              <a:defRPr lang="pt-BR" sz="2000"/>
            </a:lvl2pPr>
            <a:lvl3pPr>
              <a:lnSpc>
                <a:spcPct val="100000"/>
              </a:lnSpc>
              <a:spcBef>
                <a:spcPts val="1000"/>
              </a:spcBef>
              <a:spcAft>
                <a:spcPts val="600"/>
              </a:spcAft>
              <a:defRPr lang="pt-BR" sz="2000"/>
            </a:lvl3pPr>
            <a:lvl4pPr>
              <a:lnSpc>
                <a:spcPct val="100000"/>
              </a:lnSpc>
              <a:spcAft>
                <a:spcPts val="1200"/>
              </a:spcAft>
              <a:defRPr lang="pt-BR" sz="2000"/>
            </a:lvl4pPr>
            <a:lvl5pPr>
              <a:defRPr lang="pt-BR" sz="2000"/>
            </a:lvl5pPr>
          </a:lstStyle>
          <a:p>
            <a:pPr lvl="0" rtl="0"/>
            <a:r>
              <a:rPr lang="pt-BR"/>
              <a:t>Clique para adicionar conteúdo</a:t>
            </a:r>
          </a:p>
          <a:p>
            <a:pPr lvl="1" rtl="0"/>
            <a:r>
              <a:rPr lang="pt-BR"/>
              <a:t>Segundo nível</a:t>
            </a:r>
          </a:p>
          <a:p>
            <a:pPr lvl="2" rtl="0"/>
            <a:r>
              <a:rPr lang="pt-BR"/>
              <a:t>Terceiro nível</a:t>
            </a:r>
          </a:p>
          <a:p>
            <a:pPr lvl="3" rtl="0"/>
            <a:r>
              <a:rPr lang="pt-BR"/>
              <a:t>Quarto nível</a:t>
            </a:r>
          </a:p>
          <a:p>
            <a:pPr lvl="4" rtl="0"/>
            <a:r>
              <a:rPr lang="pt-BR"/>
              <a:t>Quinto nível</a:t>
            </a:r>
          </a:p>
        </p:txBody>
      </p:sp>
      <p:sp>
        <p:nvSpPr>
          <p:cNvPr id="11" name="Espaço Reservado para Conteúdo 7">
            <a:extLst>
              <a:ext uri="{FF2B5EF4-FFF2-40B4-BE49-F238E27FC236}">
                <a16:creationId xmlns:a16="http://schemas.microsoft.com/office/drawing/2014/main" id="{7DBA8ADB-B20F-8404-46AB-AF67E25C7C75}"/>
              </a:ext>
            </a:extLst>
          </p:cNvPr>
          <p:cNvSpPr>
            <a:spLocks noGrp="1"/>
          </p:cNvSpPr>
          <p:nvPr>
            <p:ph sz="quarter" idx="11" hasCustomPrompt="1"/>
          </p:nvPr>
        </p:nvSpPr>
        <p:spPr>
          <a:xfrm>
            <a:off x="8169196" y="2066731"/>
            <a:ext cx="3108391" cy="3867538"/>
          </a:xfrm>
        </p:spPr>
        <p:txBody>
          <a:bodyPr lIns="0" rtlCol="0">
            <a:normAutofit/>
          </a:bodyPr>
          <a:lstStyle>
            <a:lvl1pPr marL="0" indent="0">
              <a:lnSpc>
                <a:spcPct val="100000"/>
              </a:lnSpc>
              <a:spcAft>
                <a:spcPts val="600"/>
              </a:spcAft>
              <a:buNone/>
              <a:defRPr lang="pt-BR" sz="2000"/>
            </a:lvl1pPr>
            <a:lvl2pPr marL="800100" indent="-342900">
              <a:lnSpc>
                <a:spcPct val="100000"/>
              </a:lnSpc>
              <a:spcAft>
                <a:spcPts val="600"/>
              </a:spcAft>
              <a:buFont typeface="Arial" panose="020B0604020202020204" pitchFamily="34" charset="0"/>
              <a:buChar char="•"/>
              <a:defRPr lang="pt-BR" sz="2000"/>
            </a:lvl2pPr>
            <a:lvl3pPr marL="1257300" indent="-342900">
              <a:buFont typeface="Arial" panose="020B0604020202020204" pitchFamily="34" charset="0"/>
              <a:buChar char="•"/>
              <a:defRPr lang="pt-BR" sz="2000"/>
            </a:lvl3pPr>
            <a:lvl4pPr marL="1714500" indent="-342900">
              <a:buFont typeface="Arial" panose="020B0604020202020204" pitchFamily="34" charset="0"/>
              <a:buChar char="•"/>
              <a:defRPr lang="pt-BR" sz="2000"/>
            </a:lvl4pPr>
            <a:lvl5pPr marL="2171700" indent="-342900">
              <a:buFont typeface="Arial" panose="020B0604020202020204" pitchFamily="34" charset="0"/>
              <a:buChar char="•"/>
              <a:defRPr lang="pt-BR" sz="2000"/>
            </a:lvl5pPr>
          </a:lstStyle>
          <a:p>
            <a:pPr lvl="0" rtl="0"/>
            <a:r>
              <a:rPr lang="pt-BR"/>
              <a:t>Clique para adicionar conteúdo</a:t>
            </a:r>
          </a:p>
          <a:p>
            <a:pPr lvl="1" rtl="0"/>
            <a:r>
              <a:rPr lang="pt-BR"/>
              <a:t>Segundo nível</a:t>
            </a:r>
          </a:p>
          <a:p>
            <a:pPr lvl="2" rtl="0"/>
            <a:r>
              <a:rPr lang="pt-BR"/>
              <a:t>Terceiro nível</a:t>
            </a:r>
          </a:p>
          <a:p>
            <a:pPr lvl="3" rtl="0"/>
            <a:r>
              <a:rPr lang="pt-BR"/>
              <a:t>Quarto nível</a:t>
            </a:r>
          </a:p>
          <a:p>
            <a:pPr lvl="4" rtl="0"/>
            <a:r>
              <a:rPr lang="pt-BR"/>
              <a:t>Quinto nível</a:t>
            </a:r>
          </a:p>
        </p:txBody>
      </p:sp>
      <p:sp>
        <p:nvSpPr>
          <p:cNvPr id="2" name="Espaço Reservado para o Número do Slide 5">
            <a:extLst>
              <a:ext uri="{FF2B5EF4-FFF2-40B4-BE49-F238E27FC236}">
                <a16:creationId xmlns:a16="http://schemas.microsoft.com/office/drawing/2014/main" id="{8814D5F7-E70A-5F97-5C8F-95B9E1B6D492}"/>
              </a:ext>
            </a:extLst>
          </p:cNvPr>
          <p:cNvSpPr>
            <a:spLocks noGrp="1"/>
          </p:cNvSpPr>
          <p:nvPr>
            <p:ph type="sldNum" sz="quarter" idx="15"/>
          </p:nvPr>
        </p:nvSpPr>
        <p:spPr>
          <a:xfrm>
            <a:off x="412136" y="5943601"/>
            <a:ext cx="968983" cy="651912"/>
          </a:xfrm>
        </p:spPr>
        <p:txBody>
          <a:bodyPr rtlCol="0"/>
          <a:lstStyle>
            <a:defPPr>
              <a:defRPr lang="pt-BR"/>
            </a:defPPr>
          </a:lstStyle>
          <a:p>
            <a:pPr rtl="0"/>
            <a:fld id="{18D65601-5AE2-46FC-B138-694DDD2B510D}" type="slidenum">
              <a:rPr lang="pt-BR" smtClean="0"/>
              <a:pPr rtl="0"/>
              <a:t>‹nº›</a:t>
            </a:fld>
            <a:endParaRPr lang="pt-BR" dirty="0"/>
          </a:p>
        </p:txBody>
      </p:sp>
    </p:spTree>
    <p:extLst>
      <p:ext uri="{BB962C8B-B14F-4D97-AF65-F5344CB8AC3E}">
        <p14:creationId xmlns:p14="http://schemas.microsoft.com/office/powerpoint/2010/main" val="8528140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ítulo e Tabela">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5" name="Retângulo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stStyle>
          <a:p>
            <a:pPr algn="ctr" rtl="0"/>
            <a:endParaRPr lang="pt-BR" dirty="0"/>
          </a:p>
        </p:txBody>
      </p:sp>
      <p:cxnSp>
        <p:nvCxnSpPr>
          <p:cNvPr id="6" name="Conector Reto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 name="Título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rtlCol="0">
            <a:normAutofit/>
          </a:bodyPr>
          <a:lstStyle>
            <a:lvl1pPr>
              <a:defRPr lang="pt-BR" sz="3600"/>
            </a:lvl1pPr>
          </a:lstStyle>
          <a:p>
            <a:pPr rtl="0"/>
            <a:r>
              <a:rPr lang="pt-BR"/>
              <a:t>Clique para adicionar um título</a:t>
            </a:r>
          </a:p>
        </p:txBody>
      </p:sp>
      <p:sp>
        <p:nvSpPr>
          <p:cNvPr id="9" name="Espaço Reservado para Tabela 8">
            <a:extLst>
              <a:ext uri="{FF2B5EF4-FFF2-40B4-BE49-F238E27FC236}">
                <a16:creationId xmlns:a16="http://schemas.microsoft.com/office/drawing/2014/main" id="{CB43608F-0A38-CF4A-4B3B-F1212E786FDE}"/>
              </a:ext>
            </a:extLst>
          </p:cNvPr>
          <p:cNvSpPr>
            <a:spLocks noGrp="1"/>
          </p:cNvSpPr>
          <p:nvPr>
            <p:ph type="tbl" sz="quarter" idx="10"/>
          </p:nvPr>
        </p:nvSpPr>
        <p:spPr>
          <a:xfrm>
            <a:off x="1487488" y="2057400"/>
            <a:ext cx="9790112" cy="3886200"/>
          </a:xfrm>
        </p:spPr>
        <p:txBody>
          <a:bodyPr rtlCol="0">
            <a:normAutofit/>
          </a:bodyPr>
          <a:lstStyle>
            <a:lvl1pPr>
              <a:defRPr lang="pt-BR" sz="2400"/>
            </a:lvl1pPr>
          </a:lstStyle>
          <a:p>
            <a:pPr rtl="0"/>
            <a:r>
              <a:rPr lang="pt-BR"/>
              <a:t>Clique no ícone para adicionar uma tabela</a:t>
            </a:r>
          </a:p>
        </p:txBody>
      </p:sp>
      <p:sp>
        <p:nvSpPr>
          <p:cNvPr id="2" name="Espaço Reservado para o Número do Slide 5">
            <a:extLst>
              <a:ext uri="{FF2B5EF4-FFF2-40B4-BE49-F238E27FC236}">
                <a16:creationId xmlns:a16="http://schemas.microsoft.com/office/drawing/2014/main" id="{05DA3688-07D1-82D9-6818-C95E9A69C2F1}"/>
              </a:ext>
            </a:extLst>
          </p:cNvPr>
          <p:cNvSpPr>
            <a:spLocks noGrp="1"/>
          </p:cNvSpPr>
          <p:nvPr>
            <p:ph type="sldNum" sz="quarter" idx="15"/>
          </p:nvPr>
        </p:nvSpPr>
        <p:spPr>
          <a:xfrm>
            <a:off x="412136" y="5943601"/>
            <a:ext cx="968983" cy="651912"/>
          </a:xfrm>
        </p:spPr>
        <p:txBody>
          <a:bodyPr rtlCol="0"/>
          <a:lstStyle>
            <a:defPPr>
              <a:defRPr lang="pt-BR"/>
            </a:defPPr>
          </a:lstStyle>
          <a:p>
            <a:pPr rtl="0"/>
            <a:fld id="{18D65601-5AE2-46FC-B138-694DDD2B510D}" type="slidenum">
              <a:rPr lang="pt-BR" smtClean="0"/>
              <a:pPr rtl="0"/>
              <a:t>‹nº›</a:t>
            </a:fld>
            <a:endParaRPr lang="pt-BR" dirty="0"/>
          </a:p>
        </p:txBody>
      </p:sp>
    </p:spTree>
    <p:extLst>
      <p:ext uri="{BB962C8B-B14F-4D97-AF65-F5344CB8AC3E}">
        <p14:creationId xmlns:p14="http://schemas.microsoft.com/office/powerpoint/2010/main" val="26913572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gradecimento 1">
    <p:bg>
      <p:bgPr>
        <a:solidFill>
          <a:schemeClr val="accent2">
            <a:lumMod val="50000"/>
          </a:schemeClr>
        </a:solidFill>
        <a:effectLst/>
      </p:bgPr>
    </p:bg>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E1B5E70F-EF03-B535-2505-BC971E3BC36D}"/>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stStyle>
          <a:p>
            <a:pPr algn="ctr" rtl="0"/>
            <a:endParaRPr lang="pt-BR" dirty="0"/>
          </a:p>
        </p:txBody>
      </p:sp>
      <p:cxnSp>
        <p:nvCxnSpPr>
          <p:cNvPr id="3" name="Conector Reto 2">
            <a:extLst>
              <a:ext uri="{FF2B5EF4-FFF2-40B4-BE49-F238E27FC236}">
                <a16:creationId xmlns:a16="http://schemas.microsoft.com/office/drawing/2014/main" id="{8794424E-93DD-A404-D05E-EF6030A76D3B}"/>
              </a:ext>
              <a:ext uri="{C183D7F6-B498-43B3-948B-1728B52AA6E4}">
                <adec:decorative xmlns:adec="http://schemas.microsoft.com/office/drawing/2017/decorative" val="1"/>
              </a:ext>
            </a:extLst>
          </p:cNvPr>
          <p:cNvCxnSpPr>
            <a:cxnSpLocks/>
          </p:cNvCxnSpPr>
          <p:nvPr userDrawn="1"/>
        </p:nvCxnSpPr>
        <p:spPr>
          <a:xfrm>
            <a:off x="896628" y="0"/>
            <a:ext cx="0" cy="6858000"/>
          </a:xfrm>
          <a:prstGeom prst="line">
            <a:avLst/>
          </a:prstGeom>
          <a:ln w="19050">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7" name="Retângulo 6">
            <a:extLst>
              <a:ext uri="{FF2B5EF4-FFF2-40B4-BE49-F238E27FC236}">
                <a16:creationId xmlns:a16="http://schemas.microsoft.com/office/drawing/2014/main" id="{B03A3B6B-5129-A46A-A20C-5D7BC706C9B1}"/>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stStyle>
          <a:p>
            <a:pPr algn="ctr" rtl="0"/>
            <a:endParaRPr lang="pt-BR" dirty="0"/>
          </a:p>
        </p:txBody>
      </p:sp>
      <p:sp>
        <p:nvSpPr>
          <p:cNvPr id="8" name="Título 7">
            <a:extLst>
              <a:ext uri="{FF2B5EF4-FFF2-40B4-BE49-F238E27FC236}">
                <a16:creationId xmlns:a16="http://schemas.microsoft.com/office/drawing/2014/main" id="{24E401A1-8CEE-5E1B-343B-D737433AE63F}"/>
              </a:ext>
            </a:extLst>
          </p:cNvPr>
          <p:cNvSpPr>
            <a:spLocks noGrp="1"/>
          </p:cNvSpPr>
          <p:nvPr>
            <p:ph type="title" hasCustomPrompt="1"/>
          </p:nvPr>
        </p:nvSpPr>
        <p:spPr>
          <a:xfrm>
            <a:off x="1317614" y="690511"/>
            <a:ext cx="4964671" cy="5253089"/>
          </a:xfrm>
        </p:spPr>
        <p:txBody>
          <a:bodyPr rtlCol="0" anchor="b">
            <a:normAutofit/>
          </a:bodyPr>
          <a:lstStyle>
            <a:lvl1pPr>
              <a:defRPr lang="pt-BR" sz="6000">
                <a:solidFill>
                  <a:schemeClr val="bg1"/>
                </a:solidFill>
              </a:defRPr>
            </a:lvl1pPr>
          </a:lstStyle>
          <a:p>
            <a:pPr rtl="0"/>
            <a:r>
              <a:rPr lang="pt-BR"/>
              <a:t>Clique para adicionar um título</a:t>
            </a:r>
          </a:p>
        </p:txBody>
      </p:sp>
      <p:sp>
        <p:nvSpPr>
          <p:cNvPr id="10" name="Espaço Reservado para Conteúdo 9">
            <a:extLst>
              <a:ext uri="{FF2B5EF4-FFF2-40B4-BE49-F238E27FC236}">
                <a16:creationId xmlns:a16="http://schemas.microsoft.com/office/drawing/2014/main" id="{AD608249-3D60-D3B2-68C5-778D0EA18F2D}"/>
              </a:ext>
            </a:extLst>
          </p:cNvPr>
          <p:cNvSpPr>
            <a:spLocks noGrp="1"/>
          </p:cNvSpPr>
          <p:nvPr>
            <p:ph sz="quarter" idx="10" hasCustomPrompt="1"/>
          </p:nvPr>
        </p:nvSpPr>
        <p:spPr>
          <a:xfrm>
            <a:off x="6282286" y="690465"/>
            <a:ext cx="4784372" cy="5253089"/>
          </a:xfrm>
        </p:spPr>
        <p:txBody>
          <a:bodyPr rtlCol="0" anchor="ctr">
            <a:normAutofit/>
          </a:bodyPr>
          <a:lstStyle>
            <a:lvl1pPr marL="0" indent="0">
              <a:lnSpc>
                <a:spcPct val="100000"/>
              </a:lnSpc>
              <a:spcBef>
                <a:spcPts val="0"/>
              </a:spcBef>
              <a:spcAft>
                <a:spcPts val="1200"/>
              </a:spcAft>
              <a:buNone/>
              <a:defRPr lang="pt-BR" sz="2000">
                <a:solidFill>
                  <a:schemeClr val="bg1"/>
                </a:solidFill>
              </a:defRPr>
            </a:lvl1pPr>
            <a:lvl2pPr marL="742950" indent="-285750">
              <a:lnSpc>
                <a:spcPct val="100000"/>
              </a:lnSpc>
              <a:spcBef>
                <a:spcPts val="0"/>
              </a:spcBef>
              <a:spcAft>
                <a:spcPts val="1200"/>
              </a:spcAft>
              <a:buFont typeface="Arial" panose="020B0604020202020204" pitchFamily="34" charset="0"/>
              <a:buChar char="•"/>
              <a:defRPr lang="pt-BR" sz="1800">
                <a:solidFill>
                  <a:schemeClr val="bg1"/>
                </a:solidFill>
              </a:defRPr>
            </a:lvl2pPr>
            <a:lvl3pPr marL="1200150" indent="-285750">
              <a:lnSpc>
                <a:spcPct val="100000"/>
              </a:lnSpc>
              <a:spcBef>
                <a:spcPts val="0"/>
              </a:spcBef>
              <a:spcAft>
                <a:spcPts val="1200"/>
              </a:spcAft>
              <a:buFont typeface="Arial" panose="020B0604020202020204" pitchFamily="34" charset="0"/>
              <a:buChar char="•"/>
              <a:defRPr lang="pt-BR" sz="1600">
                <a:solidFill>
                  <a:schemeClr val="bg1"/>
                </a:solidFill>
              </a:defRPr>
            </a:lvl3pPr>
            <a:lvl4pPr marL="1657350" indent="-285750">
              <a:lnSpc>
                <a:spcPct val="100000"/>
              </a:lnSpc>
              <a:spcBef>
                <a:spcPts val="0"/>
              </a:spcBef>
              <a:spcAft>
                <a:spcPts val="1200"/>
              </a:spcAft>
              <a:buFont typeface="Arial" panose="020B0604020202020204" pitchFamily="34" charset="0"/>
              <a:buChar char="•"/>
              <a:defRPr lang="pt-BR" sz="1400">
                <a:solidFill>
                  <a:schemeClr val="bg1"/>
                </a:solidFill>
              </a:defRPr>
            </a:lvl4pPr>
            <a:lvl5pPr marL="2114550" indent="-285750">
              <a:lnSpc>
                <a:spcPct val="100000"/>
              </a:lnSpc>
              <a:spcBef>
                <a:spcPts val="0"/>
              </a:spcBef>
              <a:spcAft>
                <a:spcPts val="1200"/>
              </a:spcAft>
              <a:buFont typeface="Arial" panose="020B0604020202020204" pitchFamily="34" charset="0"/>
              <a:buChar char="•"/>
              <a:defRPr lang="pt-BR" sz="1400">
                <a:solidFill>
                  <a:schemeClr val="bg1"/>
                </a:solidFill>
              </a:defRPr>
            </a:lvl5pPr>
          </a:lstStyle>
          <a:p>
            <a:pPr lvl="0" rtl="0"/>
            <a:r>
              <a:rPr lang="pt-BR"/>
              <a:t>Clique para adicionar conteúdo</a:t>
            </a:r>
          </a:p>
          <a:p>
            <a:pPr lvl="1" rtl="0"/>
            <a:r>
              <a:rPr lang="pt-BR"/>
              <a:t>Segundo nível</a:t>
            </a:r>
          </a:p>
          <a:p>
            <a:pPr lvl="2" rtl="0"/>
            <a:r>
              <a:rPr lang="pt-BR"/>
              <a:t>Terceiro nível</a:t>
            </a:r>
          </a:p>
          <a:p>
            <a:pPr lvl="3" rtl="0"/>
            <a:r>
              <a:rPr lang="pt-BR"/>
              <a:t>Quarto nível</a:t>
            </a:r>
          </a:p>
          <a:p>
            <a:pPr lvl="4" rtl="0"/>
            <a:r>
              <a:rPr lang="pt-BR"/>
              <a:t>Quinto nível</a:t>
            </a:r>
          </a:p>
        </p:txBody>
      </p:sp>
    </p:spTree>
    <p:extLst>
      <p:ext uri="{BB962C8B-B14F-4D97-AF65-F5344CB8AC3E}">
        <p14:creationId xmlns:p14="http://schemas.microsoft.com/office/powerpoint/2010/main" val="6437483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1F8D6A-F56D-4484-A440-136616EE9C49}"/>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F4A19A3C-6795-4155-91C4-074FA2516190}"/>
              </a:ext>
            </a:extLst>
          </p:cNvPr>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005E5228-83D8-46AF-AFDA-9FCF67F815DB}"/>
              </a:ext>
            </a:extLst>
          </p:cNvPr>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DA21FDD4-D452-4B1A-8D28-1D2F16FE035A}"/>
              </a:ext>
            </a:extLst>
          </p:cNvPr>
          <p:cNvSpPr>
            <a:spLocks noGrp="1"/>
          </p:cNvSpPr>
          <p:nvPr>
            <p:ph type="dt" sz="half" idx="10"/>
          </p:nvPr>
        </p:nvSpPr>
        <p:spPr/>
        <p:txBody>
          <a:bodyPr/>
          <a:lstStyle/>
          <a:p>
            <a:fld id="{A45FFC70-6A2E-441E-986F-F9A85BCC8C3E}" type="datetimeFigureOut">
              <a:rPr lang="pt-BR" smtClean="0"/>
              <a:t>27/05/2026</a:t>
            </a:fld>
            <a:endParaRPr lang="pt-BR"/>
          </a:p>
        </p:txBody>
      </p:sp>
      <p:sp>
        <p:nvSpPr>
          <p:cNvPr id="6" name="Espaço Reservado para Rodapé 5">
            <a:extLst>
              <a:ext uri="{FF2B5EF4-FFF2-40B4-BE49-F238E27FC236}">
                <a16:creationId xmlns:a16="http://schemas.microsoft.com/office/drawing/2014/main" id="{55DE82C4-DFA1-4473-960B-74C70B2FBFCD}"/>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6242D5DA-2A88-4E63-AA72-D99B1E6BE20C}"/>
              </a:ext>
            </a:extLst>
          </p:cNvPr>
          <p:cNvSpPr>
            <a:spLocks noGrp="1"/>
          </p:cNvSpPr>
          <p:nvPr>
            <p:ph type="sldNum" sz="quarter" idx="12"/>
          </p:nvPr>
        </p:nvSpPr>
        <p:spPr/>
        <p:txBody>
          <a:bodyPr/>
          <a:lstStyle/>
          <a:p>
            <a:fld id="{E728BE81-3048-4BCD-9352-C60F5E2CC0DA}" type="slidenum">
              <a:rPr lang="pt-BR" smtClean="0"/>
              <a:t>‹nº›</a:t>
            </a:fld>
            <a:endParaRPr lang="pt-BR"/>
          </a:p>
        </p:txBody>
      </p:sp>
    </p:spTree>
    <p:extLst>
      <p:ext uri="{BB962C8B-B14F-4D97-AF65-F5344CB8AC3E}">
        <p14:creationId xmlns:p14="http://schemas.microsoft.com/office/powerpoint/2010/main" val="1464437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8C21A1C-99E1-4055-965F-E64BCBE9AEDF}"/>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EC3140D2-503B-474E-A383-6985E2F0CCCC}"/>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E8444D97-7802-430A-A90C-328392525510}"/>
              </a:ext>
            </a:extLst>
          </p:cNvPr>
          <p:cNvSpPr>
            <a:spLocks noGrp="1"/>
          </p:cNvSpPr>
          <p:nvPr>
            <p:ph type="dt" sz="half" idx="10"/>
          </p:nvPr>
        </p:nvSpPr>
        <p:spPr/>
        <p:txBody>
          <a:bodyPr/>
          <a:lstStyle/>
          <a:p>
            <a:fld id="{A45FFC70-6A2E-441E-986F-F9A85BCC8C3E}" type="datetimeFigureOut">
              <a:rPr lang="pt-BR" smtClean="0"/>
              <a:t>27/05/2026</a:t>
            </a:fld>
            <a:endParaRPr lang="pt-BR"/>
          </a:p>
        </p:txBody>
      </p:sp>
      <p:sp>
        <p:nvSpPr>
          <p:cNvPr id="5" name="Espaço Reservado para Rodapé 4">
            <a:extLst>
              <a:ext uri="{FF2B5EF4-FFF2-40B4-BE49-F238E27FC236}">
                <a16:creationId xmlns:a16="http://schemas.microsoft.com/office/drawing/2014/main" id="{C5FF25E6-298A-4010-841F-16D236802D64}"/>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71CDE3A6-13E1-4191-8EFC-265ECF5D9F42}"/>
              </a:ext>
            </a:extLst>
          </p:cNvPr>
          <p:cNvSpPr>
            <a:spLocks noGrp="1"/>
          </p:cNvSpPr>
          <p:nvPr>
            <p:ph type="sldNum" sz="quarter" idx="12"/>
          </p:nvPr>
        </p:nvSpPr>
        <p:spPr/>
        <p:txBody>
          <a:bodyPr/>
          <a:lstStyle/>
          <a:p>
            <a:fld id="{E728BE81-3048-4BCD-9352-C60F5E2CC0DA}" type="slidenum">
              <a:rPr lang="pt-BR" smtClean="0"/>
              <a:t>‹nº›</a:t>
            </a:fld>
            <a:endParaRPr lang="pt-BR"/>
          </a:p>
        </p:txBody>
      </p:sp>
    </p:spTree>
    <p:extLst>
      <p:ext uri="{BB962C8B-B14F-4D97-AF65-F5344CB8AC3E}">
        <p14:creationId xmlns:p14="http://schemas.microsoft.com/office/powerpoint/2010/main" val="2960165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71C4B44-9252-4951-B070-F2D8CC882C4F}"/>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7E3EBD47-BF4C-42B0-9DC2-86A84FB715FE}"/>
              </a:ext>
            </a:extLst>
          </p:cNvPr>
          <p:cNvSpPr>
            <a:spLocks noGrp="1"/>
          </p:cNvSpPr>
          <p:nvPr>
            <p:ph type="dt" sz="half" idx="10"/>
          </p:nvPr>
        </p:nvSpPr>
        <p:spPr/>
        <p:txBody>
          <a:bodyPr/>
          <a:lstStyle/>
          <a:p>
            <a:fld id="{A45FFC70-6A2E-441E-986F-F9A85BCC8C3E}" type="datetimeFigureOut">
              <a:rPr lang="pt-BR" smtClean="0"/>
              <a:t>27/05/2026</a:t>
            </a:fld>
            <a:endParaRPr lang="pt-BR"/>
          </a:p>
        </p:txBody>
      </p:sp>
      <p:sp>
        <p:nvSpPr>
          <p:cNvPr id="4" name="Espaço Reservado para Rodapé 3">
            <a:extLst>
              <a:ext uri="{FF2B5EF4-FFF2-40B4-BE49-F238E27FC236}">
                <a16:creationId xmlns:a16="http://schemas.microsoft.com/office/drawing/2014/main" id="{02729258-E6A0-4E4F-AB8D-84BF13086EEA}"/>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id="{369D5F8A-7E37-4DDF-A5EA-8DD4643EBC6A}"/>
              </a:ext>
            </a:extLst>
          </p:cNvPr>
          <p:cNvSpPr>
            <a:spLocks noGrp="1"/>
          </p:cNvSpPr>
          <p:nvPr>
            <p:ph type="sldNum" sz="quarter" idx="12"/>
          </p:nvPr>
        </p:nvSpPr>
        <p:spPr/>
        <p:txBody>
          <a:bodyPr/>
          <a:lstStyle/>
          <a:p>
            <a:fld id="{E728BE81-3048-4BCD-9352-C60F5E2CC0DA}" type="slidenum">
              <a:rPr lang="pt-BR" smtClean="0"/>
              <a:t>‹nº›</a:t>
            </a:fld>
            <a:endParaRPr lang="pt-BR"/>
          </a:p>
        </p:txBody>
      </p:sp>
    </p:spTree>
    <p:extLst>
      <p:ext uri="{BB962C8B-B14F-4D97-AF65-F5344CB8AC3E}">
        <p14:creationId xmlns:p14="http://schemas.microsoft.com/office/powerpoint/2010/main" val="991713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7354BDD-A9E2-49C6-B7D0-2C5015AAEEC0}"/>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F2C7FA9F-1D3E-4EC3-9D19-B38F621FE8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7344978C-4478-402F-A333-5C35897988F7}"/>
              </a:ext>
            </a:extLst>
          </p:cNvPr>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2FE1C62C-0F91-4CDA-9607-C835B96362F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BDEC1DB7-35BC-44EA-B3A9-C7D02A7F3FB4}"/>
              </a:ext>
            </a:extLst>
          </p:cNvPr>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C9E2A008-A8B3-405E-BEC2-A5CE63DBAB09}"/>
              </a:ext>
            </a:extLst>
          </p:cNvPr>
          <p:cNvSpPr>
            <a:spLocks noGrp="1"/>
          </p:cNvSpPr>
          <p:nvPr>
            <p:ph type="dt" sz="half" idx="10"/>
          </p:nvPr>
        </p:nvSpPr>
        <p:spPr/>
        <p:txBody>
          <a:bodyPr/>
          <a:lstStyle/>
          <a:p>
            <a:fld id="{A45FFC70-6A2E-441E-986F-F9A85BCC8C3E}" type="datetimeFigureOut">
              <a:rPr lang="pt-BR" smtClean="0"/>
              <a:t>27/05/2026</a:t>
            </a:fld>
            <a:endParaRPr lang="pt-BR"/>
          </a:p>
        </p:txBody>
      </p:sp>
      <p:sp>
        <p:nvSpPr>
          <p:cNvPr id="8" name="Espaço Reservado para Rodapé 7">
            <a:extLst>
              <a:ext uri="{FF2B5EF4-FFF2-40B4-BE49-F238E27FC236}">
                <a16:creationId xmlns:a16="http://schemas.microsoft.com/office/drawing/2014/main" id="{FF6133D8-A35F-4A2F-8F3F-CDCB537CC52E}"/>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id="{24F4F383-EE13-4AA7-AE70-59FF997EE5B0}"/>
              </a:ext>
            </a:extLst>
          </p:cNvPr>
          <p:cNvSpPr>
            <a:spLocks noGrp="1"/>
          </p:cNvSpPr>
          <p:nvPr>
            <p:ph type="sldNum" sz="quarter" idx="12"/>
          </p:nvPr>
        </p:nvSpPr>
        <p:spPr/>
        <p:txBody>
          <a:bodyPr/>
          <a:lstStyle/>
          <a:p>
            <a:fld id="{E728BE81-3048-4BCD-9352-C60F5E2CC0DA}" type="slidenum">
              <a:rPr lang="pt-BR" smtClean="0"/>
              <a:t>‹nº›</a:t>
            </a:fld>
            <a:endParaRPr lang="pt-BR"/>
          </a:p>
        </p:txBody>
      </p:sp>
    </p:spTree>
    <p:extLst>
      <p:ext uri="{BB962C8B-B14F-4D97-AF65-F5344CB8AC3E}">
        <p14:creationId xmlns:p14="http://schemas.microsoft.com/office/powerpoint/2010/main" val="531511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1">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7" name="Título 6">
            <a:extLst>
              <a:ext uri="{FF2B5EF4-FFF2-40B4-BE49-F238E27FC236}">
                <a16:creationId xmlns:a16="http://schemas.microsoft.com/office/drawing/2014/main" id="{75B3424C-4925-A7F7-02CD-84526B2E22EF}"/>
              </a:ext>
            </a:extLst>
          </p:cNvPr>
          <p:cNvSpPr>
            <a:spLocks noGrp="1"/>
          </p:cNvSpPr>
          <p:nvPr>
            <p:ph type="title" hasCustomPrompt="1"/>
          </p:nvPr>
        </p:nvSpPr>
        <p:spPr>
          <a:xfrm>
            <a:off x="1455583" y="737115"/>
            <a:ext cx="4640418" cy="5407091"/>
          </a:xfrm>
        </p:spPr>
        <p:txBody>
          <a:bodyPr lIns="0" rtlCol="0">
            <a:normAutofit/>
          </a:bodyPr>
          <a:lstStyle>
            <a:lvl1pPr>
              <a:defRPr lang="pt-BR" sz="3600"/>
            </a:lvl1pPr>
          </a:lstStyle>
          <a:p>
            <a:pPr rtl="0"/>
            <a:r>
              <a:rPr lang="pt-BR"/>
              <a:t>Clique para adicionar um título</a:t>
            </a:r>
          </a:p>
        </p:txBody>
      </p:sp>
      <p:sp>
        <p:nvSpPr>
          <p:cNvPr id="2" name="Espaço Reservado para Conteúdo 7">
            <a:extLst>
              <a:ext uri="{FF2B5EF4-FFF2-40B4-BE49-F238E27FC236}">
                <a16:creationId xmlns:a16="http://schemas.microsoft.com/office/drawing/2014/main" id="{AEA3C42D-C3E7-4F13-63E2-96D7A3B21113}"/>
              </a:ext>
            </a:extLst>
          </p:cNvPr>
          <p:cNvSpPr>
            <a:spLocks noGrp="1"/>
          </p:cNvSpPr>
          <p:nvPr>
            <p:ph sz="quarter" idx="12" hasCustomPrompt="1"/>
          </p:nvPr>
        </p:nvSpPr>
        <p:spPr>
          <a:xfrm>
            <a:off x="6388461" y="737115"/>
            <a:ext cx="4449712" cy="5407091"/>
          </a:xfrm>
        </p:spPr>
        <p:txBody>
          <a:bodyPr lIns="0" tIns="0" rIns="0" bIns="0" rtlCol="0" anchor="ctr">
            <a:normAutofit/>
          </a:bodyPr>
          <a:lstStyle>
            <a:lvl1pPr marL="228600" indent="-228600">
              <a:lnSpc>
                <a:spcPct val="100000"/>
              </a:lnSpc>
              <a:spcBef>
                <a:spcPts val="0"/>
              </a:spcBef>
              <a:spcAft>
                <a:spcPts val="1200"/>
              </a:spcAft>
              <a:buFont typeface="Arial" panose="020B0604020202020204" pitchFamily="34" charset="0"/>
              <a:buChar char="•"/>
              <a:defRPr lang="pt-BR" sz="2000"/>
            </a:lvl1pPr>
            <a:lvl2pPr marL="685800" indent="-228600">
              <a:lnSpc>
                <a:spcPct val="100000"/>
              </a:lnSpc>
              <a:spcBef>
                <a:spcPts val="0"/>
              </a:spcBef>
              <a:spcAft>
                <a:spcPts val="1200"/>
              </a:spcAft>
              <a:buFont typeface="Arial" panose="020B0604020202020204" pitchFamily="34" charset="0"/>
              <a:buChar char="•"/>
              <a:defRPr lang="pt-BR" sz="2000"/>
            </a:lvl2pPr>
            <a:lvl3pPr marL="1143000" indent="-228600">
              <a:spcBef>
                <a:spcPts val="0"/>
              </a:spcBef>
              <a:spcAft>
                <a:spcPts val="1200"/>
              </a:spcAft>
              <a:buFont typeface="Arial" panose="020B0604020202020204" pitchFamily="34" charset="0"/>
              <a:buChar char="•"/>
              <a:defRPr lang="pt-BR" sz="2000"/>
            </a:lvl3pPr>
            <a:lvl4pPr marL="1600200" indent="-228600">
              <a:spcBef>
                <a:spcPts val="0"/>
              </a:spcBef>
              <a:spcAft>
                <a:spcPts val="1200"/>
              </a:spcAft>
              <a:buFont typeface="Arial" panose="020B0604020202020204" pitchFamily="34" charset="0"/>
              <a:buChar char="•"/>
              <a:defRPr lang="pt-BR" sz="2000"/>
            </a:lvl4pPr>
            <a:lvl5pPr marL="2057400" indent="-228600">
              <a:spcBef>
                <a:spcPts val="0"/>
              </a:spcBef>
              <a:spcAft>
                <a:spcPts val="1200"/>
              </a:spcAft>
              <a:buFont typeface="Arial" panose="020B0604020202020204" pitchFamily="34" charset="0"/>
              <a:buChar char="•"/>
              <a:defRPr lang="pt-BR" sz="2000"/>
            </a:lvl5pPr>
          </a:lstStyle>
          <a:p>
            <a:pPr lvl="0" rtl="0"/>
            <a:r>
              <a:rPr lang="pt-BR"/>
              <a:t>Clique para adicionar conteúdo</a:t>
            </a:r>
          </a:p>
          <a:p>
            <a:pPr lvl="1" rtl="0"/>
            <a:r>
              <a:rPr lang="pt-BR"/>
              <a:t>Segundo nível</a:t>
            </a:r>
          </a:p>
          <a:p>
            <a:pPr lvl="2" rtl="0"/>
            <a:r>
              <a:rPr lang="pt-BR"/>
              <a:t>Terceiro nível</a:t>
            </a:r>
          </a:p>
          <a:p>
            <a:pPr lvl="3" rtl="0"/>
            <a:r>
              <a:rPr lang="pt-BR"/>
              <a:t>Quarto nível</a:t>
            </a:r>
          </a:p>
          <a:p>
            <a:pPr lvl="4" rtl="0"/>
            <a:r>
              <a:rPr lang="pt-BR"/>
              <a:t>Quinto nível</a:t>
            </a:r>
          </a:p>
        </p:txBody>
      </p:sp>
      <p:cxnSp>
        <p:nvCxnSpPr>
          <p:cNvPr id="3" name="Conector Reto 2">
            <a:extLst>
              <a:ext uri="{FF2B5EF4-FFF2-40B4-BE49-F238E27FC236}">
                <a16:creationId xmlns:a16="http://schemas.microsoft.com/office/drawing/2014/main" id="{45FE61D9-DA99-9DA5-5DD2-C4118066CA63}"/>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8" name="Retângulo 7">
            <a:extLst>
              <a:ext uri="{FF2B5EF4-FFF2-40B4-BE49-F238E27FC236}">
                <a16:creationId xmlns:a16="http://schemas.microsoft.com/office/drawing/2014/main" id="{CE64603E-965E-E3BF-203B-F4D99428203D}"/>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stStyle>
          <a:p>
            <a:pPr algn="ctr" rtl="0"/>
            <a:endParaRPr lang="pt-BR" dirty="0"/>
          </a:p>
        </p:txBody>
      </p:sp>
      <p:sp>
        <p:nvSpPr>
          <p:cNvPr id="9" name="Espaço Reservado para o Número do Slide 5">
            <a:extLst>
              <a:ext uri="{FF2B5EF4-FFF2-40B4-BE49-F238E27FC236}">
                <a16:creationId xmlns:a16="http://schemas.microsoft.com/office/drawing/2014/main" id="{4E9F5D75-1D8F-F695-81F8-4A6D0C678215}"/>
              </a:ext>
            </a:extLst>
          </p:cNvPr>
          <p:cNvSpPr>
            <a:spLocks noGrp="1"/>
          </p:cNvSpPr>
          <p:nvPr>
            <p:ph type="sldNum" sz="quarter" idx="15"/>
          </p:nvPr>
        </p:nvSpPr>
        <p:spPr>
          <a:xfrm>
            <a:off x="412136" y="5943601"/>
            <a:ext cx="968983" cy="651912"/>
          </a:xfrm>
        </p:spPr>
        <p:txBody>
          <a:bodyPr rtlCol="0"/>
          <a:lstStyle>
            <a:defPPr>
              <a:defRPr lang="pt-BR"/>
            </a:defPPr>
          </a:lstStyle>
          <a:p>
            <a:pPr rtl="0"/>
            <a:fld id="{18D65601-5AE2-46FC-B138-694DDD2B510D}" type="slidenum">
              <a:rPr lang="pt-BR" smtClean="0"/>
              <a:pPr rtl="0"/>
              <a:t>‹nº›</a:t>
            </a:fld>
            <a:endParaRPr lang="pt-BR" dirty="0"/>
          </a:p>
        </p:txBody>
      </p:sp>
    </p:spTree>
    <p:extLst>
      <p:ext uri="{BB962C8B-B14F-4D97-AF65-F5344CB8AC3E}">
        <p14:creationId xmlns:p14="http://schemas.microsoft.com/office/powerpoint/2010/main" val="32772451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ítulo e Imagem">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9" name="Título 8">
            <a:extLst>
              <a:ext uri="{FF2B5EF4-FFF2-40B4-BE49-F238E27FC236}">
                <a16:creationId xmlns:a16="http://schemas.microsoft.com/office/drawing/2014/main" id="{BB6B956C-A124-5A7C-EBD4-CBB618B9BC1D}"/>
              </a:ext>
            </a:extLst>
          </p:cNvPr>
          <p:cNvSpPr>
            <a:spLocks noGrp="1"/>
          </p:cNvSpPr>
          <p:nvPr>
            <p:ph type="title" hasCustomPrompt="1"/>
          </p:nvPr>
        </p:nvSpPr>
        <p:spPr>
          <a:xfrm>
            <a:off x="1353827" y="1278294"/>
            <a:ext cx="5000318" cy="4904141"/>
          </a:xfrm>
        </p:spPr>
        <p:txBody>
          <a:bodyPr rtlCol="0" anchor="b">
            <a:normAutofit/>
          </a:bodyPr>
          <a:lstStyle>
            <a:lvl1pPr>
              <a:defRPr lang="pt-BR" sz="3600"/>
            </a:lvl1pPr>
          </a:lstStyle>
          <a:p>
            <a:pPr rtl="0"/>
            <a:r>
              <a:rPr lang="pt-BR"/>
              <a:t>Clique para adicionar um título</a:t>
            </a:r>
          </a:p>
        </p:txBody>
      </p:sp>
      <p:sp>
        <p:nvSpPr>
          <p:cNvPr id="12" name="Espaço Reservado para Imagem 11">
            <a:extLst>
              <a:ext uri="{FF2B5EF4-FFF2-40B4-BE49-F238E27FC236}">
                <a16:creationId xmlns:a16="http://schemas.microsoft.com/office/drawing/2014/main" id="{2B92702B-E14C-886C-445A-349265F37592}"/>
              </a:ext>
            </a:extLst>
          </p:cNvPr>
          <p:cNvSpPr>
            <a:spLocks noGrp="1"/>
          </p:cNvSpPr>
          <p:nvPr>
            <p:ph type="pic" sz="quarter" idx="13"/>
          </p:nvPr>
        </p:nvSpPr>
        <p:spPr>
          <a:xfrm>
            <a:off x="6642169" y="-1"/>
            <a:ext cx="4635426" cy="6857999"/>
          </a:xfrm>
        </p:spPr>
        <p:txBody>
          <a:bodyPr rtlCol="0">
            <a:normAutofit/>
          </a:bodyPr>
          <a:lstStyle>
            <a:lvl1pPr marL="0" indent="0" algn="ctr">
              <a:buNone/>
              <a:defRPr lang="pt-BR" sz="2000"/>
            </a:lvl1pPr>
          </a:lstStyle>
          <a:p>
            <a:pPr rtl="0"/>
            <a:r>
              <a:rPr lang="pt-BR"/>
              <a:t>Clique no ícone para adicionar uma imagem</a:t>
            </a:r>
          </a:p>
        </p:txBody>
      </p:sp>
      <p:sp>
        <p:nvSpPr>
          <p:cNvPr id="6" name="Retângulo 5">
            <a:extLst>
              <a:ext uri="{FF2B5EF4-FFF2-40B4-BE49-F238E27FC236}">
                <a16:creationId xmlns:a16="http://schemas.microsoft.com/office/drawing/2014/main" id="{49C76C37-CBD2-36CF-1413-53DD1CB4A545}"/>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stStyle>
          <a:p>
            <a:pPr algn="ctr" rtl="0"/>
            <a:endParaRPr lang="pt-BR" dirty="0"/>
          </a:p>
        </p:txBody>
      </p:sp>
      <p:sp>
        <p:nvSpPr>
          <p:cNvPr id="7" name="Retângulo 6">
            <a:extLst>
              <a:ext uri="{FF2B5EF4-FFF2-40B4-BE49-F238E27FC236}">
                <a16:creationId xmlns:a16="http://schemas.microsoft.com/office/drawing/2014/main" id="{510D1AAD-E663-5B8E-CE72-64C1DBF19CE0}"/>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stStyle>
          <a:p>
            <a:pPr algn="ctr" rtl="0"/>
            <a:endParaRPr lang="pt-BR" dirty="0"/>
          </a:p>
        </p:txBody>
      </p:sp>
      <p:cxnSp>
        <p:nvCxnSpPr>
          <p:cNvPr id="8" name="Conector Reto 7">
            <a:extLst>
              <a:ext uri="{FF2B5EF4-FFF2-40B4-BE49-F238E27FC236}">
                <a16:creationId xmlns:a16="http://schemas.microsoft.com/office/drawing/2014/main" id="{EC250190-89C1-EAA3-6C2A-15A60C6754F5}"/>
              </a:ext>
              <a:ext uri="{C183D7F6-B498-43B3-948B-1728B52AA6E4}">
                <adec:decorative xmlns:adec="http://schemas.microsoft.com/office/drawing/2017/decorative" val="1"/>
              </a:ext>
            </a:extLst>
          </p:cNvPr>
          <p:cNvCxnSpPr>
            <a:cxnSpLocks/>
          </p:cNvCxnSpPr>
          <p:nvPr userDrawn="1"/>
        </p:nvCxnSpPr>
        <p:spPr>
          <a:xfrm>
            <a:off x="896628" y="0"/>
            <a:ext cx="0" cy="6858000"/>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90299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ítulo e Subtítulo">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9" name="Título 8">
            <a:extLst>
              <a:ext uri="{FF2B5EF4-FFF2-40B4-BE49-F238E27FC236}">
                <a16:creationId xmlns:a16="http://schemas.microsoft.com/office/drawing/2014/main" id="{BB6B956C-A124-5A7C-EBD4-CBB618B9BC1D}"/>
              </a:ext>
            </a:extLst>
          </p:cNvPr>
          <p:cNvSpPr>
            <a:spLocks noGrp="1"/>
          </p:cNvSpPr>
          <p:nvPr>
            <p:ph type="title" hasCustomPrompt="1"/>
          </p:nvPr>
        </p:nvSpPr>
        <p:spPr>
          <a:xfrm>
            <a:off x="1353827" y="3508311"/>
            <a:ext cx="9923770" cy="1438762"/>
          </a:xfrm>
        </p:spPr>
        <p:txBody>
          <a:bodyPr rtlCol="0" anchor="b">
            <a:normAutofit/>
          </a:bodyPr>
          <a:lstStyle>
            <a:lvl1pPr>
              <a:defRPr lang="pt-BR" sz="3600"/>
            </a:lvl1pPr>
          </a:lstStyle>
          <a:p>
            <a:pPr rtl="0"/>
            <a:r>
              <a:rPr lang="pt-BR"/>
              <a:t>Clique para adicionar um título</a:t>
            </a:r>
          </a:p>
        </p:txBody>
      </p:sp>
      <p:sp>
        <p:nvSpPr>
          <p:cNvPr id="12" name="Espaço Reservado para Imagem 11">
            <a:extLst>
              <a:ext uri="{FF2B5EF4-FFF2-40B4-BE49-F238E27FC236}">
                <a16:creationId xmlns:a16="http://schemas.microsoft.com/office/drawing/2014/main" id="{2B92702B-E14C-886C-445A-349265F37592}"/>
              </a:ext>
            </a:extLst>
          </p:cNvPr>
          <p:cNvSpPr>
            <a:spLocks noGrp="1"/>
          </p:cNvSpPr>
          <p:nvPr>
            <p:ph type="pic" sz="quarter" idx="13"/>
          </p:nvPr>
        </p:nvSpPr>
        <p:spPr>
          <a:xfrm>
            <a:off x="915600" y="0"/>
            <a:ext cx="10361995" cy="3429000"/>
          </a:xfrm>
        </p:spPr>
        <p:txBody>
          <a:bodyPr rtlCol="0">
            <a:normAutofit/>
          </a:bodyPr>
          <a:lstStyle>
            <a:lvl1pPr marL="0" indent="0" algn="ctr">
              <a:buNone/>
              <a:defRPr lang="pt-BR" sz="2000"/>
            </a:lvl1pPr>
          </a:lstStyle>
          <a:p>
            <a:pPr rtl="0"/>
            <a:r>
              <a:rPr lang="pt-BR"/>
              <a:t>Clique no ícone para adicionar uma imagem</a:t>
            </a:r>
          </a:p>
        </p:txBody>
      </p:sp>
      <p:sp>
        <p:nvSpPr>
          <p:cNvPr id="6" name="Retângulo 5">
            <a:extLst>
              <a:ext uri="{FF2B5EF4-FFF2-40B4-BE49-F238E27FC236}">
                <a16:creationId xmlns:a16="http://schemas.microsoft.com/office/drawing/2014/main" id="{49C76C37-CBD2-36CF-1413-53DD1CB4A545}"/>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stStyle>
          <a:p>
            <a:pPr algn="ctr" rtl="0"/>
            <a:endParaRPr lang="pt-BR" dirty="0"/>
          </a:p>
        </p:txBody>
      </p:sp>
      <p:sp>
        <p:nvSpPr>
          <p:cNvPr id="7" name="Retângulo 6">
            <a:extLst>
              <a:ext uri="{FF2B5EF4-FFF2-40B4-BE49-F238E27FC236}">
                <a16:creationId xmlns:a16="http://schemas.microsoft.com/office/drawing/2014/main" id="{510D1AAD-E663-5B8E-CE72-64C1DBF19CE0}"/>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stStyle>
          <a:p>
            <a:pPr algn="ctr" rtl="0"/>
            <a:endParaRPr lang="pt-BR" dirty="0"/>
          </a:p>
        </p:txBody>
      </p:sp>
      <p:cxnSp>
        <p:nvCxnSpPr>
          <p:cNvPr id="8" name="Conector Reto 7">
            <a:extLst>
              <a:ext uri="{FF2B5EF4-FFF2-40B4-BE49-F238E27FC236}">
                <a16:creationId xmlns:a16="http://schemas.microsoft.com/office/drawing/2014/main" id="{EC250190-89C1-EAA3-6C2A-15A60C6754F5}"/>
              </a:ext>
              <a:ext uri="{C183D7F6-B498-43B3-948B-1728B52AA6E4}">
                <adec:decorative xmlns:adec="http://schemas.microsoft.com/office/drawing/2017/decorative" val="1"/>
              </a:ext>
            </a:extLst>
          </p:cNvPr>
          <p:cNvCxnSpPr>
            <a:cxnSpLocks/>
          </p:cNvCxnSpPr>
          <p:nvPr userDrawn="1"/>
        </p:nvCxnSpPr>
        <p:spPr>
          <a:xfrm>
            <a:off x="896628" y="0"/>
            <a:ext cx="0" cy="6858000"/>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10" name="Espaço Reservado para Texto 12">
            <a:extLst>
              <a:ext uri="{FF2B5EF4-FFF2-40B4-BE49-F238E27FC236}">
                <a16:creationId xmlns:a16="http://schemas.microsoft.com/office/drawing/2014/main" id="{D179113D-0374-3934-841E-56AD5AFCF977}"/>
              </a:ext>
            </a:extLst>
          </p:cNvPr>
          <p:cNvSpPr>
            <a:spLocks noGrp="1"/>
          </p:cNvSpPr>
          <p:nvPr>
            <p:ph type="body" sz="quarter" idx="12" hasCustomPrompt="1"/>
          </p:nvPr>
        </p:nvSpPr>
        <p:spPr>
          <a:xfrm>
            <a:off x="1353828" y="5228488"/>
            <a:ext cx="9923770" cy="1368256"/>
          </a:xfrm>
          <a:prstGeom prst="rect">
            <a:avLst/>
          </a:prstGeom>
        </p:spPr>
        <p:txBody>
          <a:bodyPr rtlCol="0" anchor="t">
            <a:normAutofit/>
          </a:bodyPr>
          <a:lstStyle>
            <a:lvl1pPr marL="0" indent="0" algn="l">
              <a:lnSpc>
                <a:spcPct val="80000"/>
              </a:lnSpc>
              <a:spcBef>
                <a:spcPts val="0"/>
              </a:spcBef>
              <a:buNone/>
              <a:defRPr lang="pt-BR" sz="2000" spc="0" baseline="0">
                <a:solidFill>
                  <a:schemeClr val="tx1"/>
                </a:solidFill>
                <a:latin typeface="+mn-lt"/>
              </a:defRPr>
            </a:lvl1pPr>
          </a:lstStyle>
          <a:p>
            <a:pPr lvl="0" rtl="0"/>
            <a:r>
              <a:rPr lang="pt-BR"/>
              <a:t>Clique para adicionar um subtítulo</a:t>
            </a:r>
          </a:p>
        </p:txBody>
      </p:sp>
    </p:spTree>
    <p:extLst>
      <p:ext uri="{BB962C8B-B14F-4D97-AF65-F5344CB8AC3E}">
        <p14:creationId xmlns:p14="http://schemas.microsoft.com/office/powerpoint/2010/main" val="3227224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ítulo e Conteúdo ">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7" name="Título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5" y="503852"/>
            <a:ext cx="9150675" cy="1427585"/>
          </a:xfrm>
        </p:spPr>
        <p:txBody>
          <a:bodyPr lIns="0" rtlCol="0">
            <a:normAutofit/>
          </a:bodyPr>
          <a:lstStyle>
            <a:lvl1pPr>
              <a:defRPr lang="pt-BR" sz="3600"/>
            </a:lvl1pPr>
          </a:lstStyle>
          <a:p>
            <a:pPr rtl="0"/>
            <a:r>
              <a:rPr lang="pt-BR"/>
              <a:t>Clique para adicionar um título</a:t>
            </a:r>
          </a:p>
        </p:txBody>
      </p:sp>
      <p:sp>
        <p:nvSpPr>
          <p:cNvPr id="2" name="Espaço Reservado para Conteúdo 7">
            <a:extLst>
              <a:ext uri="{FF2B5EF4-FFF2-40B4-BE49-F238E27FC236}">
                <a16:creationId xmlns:a16="http://schemas.microsoft.com/office/drawing/2014/main" id="{AEA3C42D-C3E7-4F13-63E2-96D7A3B21113}"/>
              </a:ext>
            </a:extLst>
          </p:cNvPr>
          <p:cNvSpPr>
            <a:spLocks noGrp="1"/>
          </p:cNvSpPr>
          <p:nvPr>
            <p:ph sz="quarter" idx="12" hasCustomPrompt="1"/>
          </p:nvPr>
        </p:nvSpPr>
        <p:spPr>
          <a:xfrm>
            <a:off x="1450153" y="2108722"/>
            <a:ext cx="8552264" cy="4119463"/>
          </a:xfrm>
        </p:spPr>
        <p:txBody>
          <a:bodyPr lIns="0" tIns="0" rIns="0" bIns="0" rtlCol="0">
            <a:normAutofit/>
          </a:bodyPr>
          <a:lstStyle>
            <a:lvl1pPr marL="228600" indent="-228600">
              <a:lnSpc>
                <a:spcPct val="100000"/>
              </a:lnSpc>
              <a:spcBef>
                <a:spcPts val="0"/>
              </a:spcBef>
              <a:spcAft>
                <a:spcPts val="1200"/>
              </a:spcAft>
              <a:buFont typeface="Arial" panose="020B0604020202020204" pitchFamily="34" charset="0"/>
              <a:buChar char="•"/>
              <a:defRPr lang="pt-BR" sz="2000"/>
            </a:lvl1pPr>
            <a:lvl2pPr marL="685800" indent="-228600">
              <a:lnSpc>
                <a:spcPct val="100000"/>
              </a:lnSpc>
              <a:spcBef>
                <a:spcPts val="0"/>
              </a:spcBef>
              <a:spcAft>
                <a:spcPts val="1200"/>
              </a:spcAft>
              <a:buFont typeface="Arial" panose="020B0604020202020204" pitchFamily="34" charset="0"/>
              <a:buChar char="•"/>
              <a:defRPr lang="pt-BR" sz="2000"/>
            </a:lvl2pPr>
            <a:lvl3pPr marL="1143000" indent="-228600">
              <a:spcBef>
                <a:spcPts val="0"/>
              </a:spcBef>
              <a:spcAft>
                <a:spcPts val="1200"/>
              </a:spcAft>
              <a:buFont typeface="Arial" panose="020B0604020202020204" pitchFamily="34" charset="0"/>
              <a:buChar char="•"/>
              <a:defRPr lang="pt-BR" sz="2000"/>
            </a:lvl3pPr>
            <a:lvl4pPr marL="1600200" indent="-228600">
              <a:spcBef>
                <a:spcPts val="0"/>
              </a:spcBef>
              <a:spcAft>
                <a:spcPts val="1200"/>
              </a:spcAft>
              <a:buFont typeface="Arial" panose="020B0604020202020204" pitchFamily="34" charset="0"/>
              <a:buChar char="•"/>
              <a:defRPr lang="pt-BR" sz="2000"/>
            </a:lvl4pPr>
            <a:lvl5pPr marL="2057400" indent="-228600">
              <a:spcBef>
                <a:spcPts val="0"/>
              </a:spcBef>
              <a:spcAft>
                <a:spcPts val="1200"/>
              </a:spcAft>
              <a:buFont typeface="Arial" panose="020B0604020202020204" pitchFamily="34" charset="0"/>
              <a:buChar char="•"/>
              <a:defRPr lang="pt-BR" sz="2000"/>
            </a:lvl5pPr>
          </a:lstStyle>
          <a:p>
            <a:pPr lvl="0" rtl="0"/>
            <a:r>
              <a:rPr lang="pt-BR"/>
              <a:t>Clique para adicionar conteúdo</a:t>
            </a:r>
          </a:p>
          <a:p>
            <a:pPr lvl="1" rtl="0"/>
            <a:r>
              <a:rPr lang="pt-BR"/>
              <a:t>Segundo nível</a:t>
            </a:r>
          </a:p>
          <a:p>
            <a:pPr lvl="2" rtl="0"/>
            <a:r>
              <a:rPr lang="pt-BR"/>
              <a:t>Terceiro nível</a:t>
            </a:r>
          </a:p>
          <a:p>
            <a:pPr lvl="3" rtl="0"/>
            <a:r>
              <a:rPr lang="pt-BR"/>
              <a:t>Quarto nível</a:t>
            </a:r>
          </a:p>
          <a:p>
            <a:pPr lvl="4" rtl="0"/>
            <a:r>
              <a:rPr lang="pt-BR"/>
              <a:t>Quinto nível</a:t>
            </a:r>
          </a:p>
        </p:txBody>
      </p:sp>
      <p:cxnSp>
        <p:nvCxnSpPr>
          <p:cNvPr id="3" name="Conector Reto 2">
            <a:extLst>
              <a:ext uri="{FF2B5EF4-FFF2-40B4-BE49-F238E27FC236}">
                <a16:creationId xmlns:a16="http://schemas.microsoft.com/office/drawing/2014/main" id="{45FE61D9-DA99-9DA5-5DD2-C4118066CA63}"/>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8" name="Retângulo 7">
            <a:extLst>
              <a:ext uri="{FF2B5EF4-FFF2-40B4-BE49-F238E27FC236}">
                <a16:creationId xmlns:a16="http://schemas.microsoft.com/office/drawing/2014/main" id="{CE64603E-965E-E3BF-203B-F4D99428203D}"/>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stStyle>
          <a:p>
            <a:pPr algn="ctr" rtl="0"/>
            <a:endParaRPr lang="pt-BR" dirty="0"/>
          </a:p>
        </p:txBody>
      </p:sp>
      <p:sp>
        <p:nvSpPr>
          <p:cNvPr id="9" name="Espaço Reservado para o Número do Slide 5">
            <a:extLst>
              <a:ext uri="{FF2B5EF4-FFF2-40B4-BE49-F238E27FC236}">
                <a16:creationId xmlns:a16="http://schemas.microsoft.com/office/drawing/2014/main" id="{5DABAFC1-3E76-DCE6-3A6D-E0020C5BE864}"/>
              </a:ext>
            </a:extLst>
          </p:cNvPr>
          <p:cNvSpPr>
            <a:spLocks noGrp="1"/>
          </p:cNvSpPr>
          <p:nvPr>
            <p:ph type="sldNum" sz="quarter" idx="15"/>
          </p:nvPr>
        </p:nvSpPr>
        <p:spPr>
          <a:xfrm>
            <a:off x="412136" y="5943601"/>
            <a:ext cx="968983" cy="651912"/>
          </a:xfrm>
        </p:spPr>
        <p:txBody>
          <a:bodyPr rtlCol="0"/>
          <a:lstStyle>
            <a:defPPr>
              <a:defRPr lang="pt-BR"/>
            </a:defPPr>
          </a:lstStyle>
          <a:p>
            <a:pPr rtl="0"/>
            <a:fld id="{18D65601-5AE2-46FC-B138-694DDD2B510D}" type="slidenum">
              <a:rPr lang="pt-BR" smtClean="0"/>
              <a:pPr rtl="0"/>
              <a:t>‹nº›</a:t>
            </a:fld>
            <a:endParaRPr lang="pt-BR" dirty="0"/>
          </a:p>
        </p:txBody>
      </p:sp>
    </p:spTree>
    <p:extLst>
      <p:ext uri="{BB962C8B-B14F-4D97-AF65-F5344CB8AC3E}">
        <p14:creationId xmlns:p14="http://schemas.microsoft.com/office/powerpoint/2010/main" val="1373596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ítulo da Seção">
    <p:bg>
      <p:bgPr>
        <a:solidFill>
          <a:schemeClr val="accent6"/>
        </a:solidFill>
        <a:effectLst/>
      </p:bgPr>
    </p:bg>
    <p:spTree>
      <p:nvGrpSpPr>
        <p:cNvPr id="1" name=""/>
        <p:cNvGrpSpPr/>
        <p:nvPr/>
      </p:nvGrpSpPr>
      <p:grpSpPr>
        <a:xfrm>
          <a:off x="0" y="0"/>
          <a:ext cx="0" cy="0"/>
          <a:chOff x="0" y="0"/>
          <a:chExt cx="0" cy="0"/>
        </a:xfrm>
      </p:grpSpPr>
      <p:sp>
        <p:nvSpPr>
          <p:cNvPr id="8" name="Título 7">
            <a:extLst>
              <a:ext uri="{FF2B5EF4-FFF2-40B4-BE49-F238E27FC236}">
                <a16:creationId xmlns:a16="http://schemas.microsoft.com/office/drawing/2014/main" id="{507175C5-CB2F-2BAC-3704-54DCD1BF043F}"/>
              </a:ext>
            </a:extLst>
          </p:cNvPr>
          <p:cNvSpPr>
            <a:spLocks noGrp="1"/>
          </p:cNvSpPr>
          <p:nvPr>
            <p:ph type="title" hasCustomPrompt="1"/>
          </p:nvPr>
        </p:nvSpPr>
        <p:spPr>
          <a:xfrm>
            <a:off x="1038031" y="1068169"/>
            <a:ext cx="10115939" cy="2681549"/>
          </a:xfrm>
        </p:spPr>
        <p:txBody>
          <a:bodyPr rtlCol="0" anchor="b"/>
          <a:lstStyle>
            <a:lvl1pPr algn="ctr">
              <a:defRPr lang="pt-BR">
                <a:solidFill>
                  <a:schemeClr val="bg1"/>
                </a:solidFill>
              </a:defRPr>
            </a:lvl1pPr>
          </a:lstStyle>
          <a:p>
            <a:pPr rtl="0"/>
            <a:r>
              <a:rPr lang="pt-BR"/>
              <a:t>Clique para adicionar um título</a:t>
            </a:r>
          </a:p>
        </p:txBody>
      </p:sp>
      <p:sp>
        <p:nvSpPr>
          <p:cNvPr id="5" name="Retângulo 4">
            <a:extLst>
              <a:ext uri="{FF2B5EF4-FFF2-40B4-BE49-F238E27FC236}">
                <a16:creationId xmlns:a16="http://schemas.microsoft.com/office/drawing/2014/main" id="{3901905E-33E7-852F-94E3-8E100B3D1E4A}"/>
              </a:ext>
              <a:ext uri="{C183D7F6-B498-43B3-948B-1728B52AA6E4}">
                <adec:decorative xmlns:adec="http://schemas.microsoft.com/office/drawing/2017/decorative" val="1"/>
              </a:ext>
            </a:extLst>
          </p:cNvPr>
          <p:cNvSpPr/>
          <p:nvPr userDrawn="1"/>
        </p:nvSpPr>
        <p:spPr>
          <a:xfrm>
            <a:off x="914400" y="914400"/>
            <a:ext cx="10363200" cy="5029200"/>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BR"/>
            </a:defPPr>
          </a:lstStyle>
          <a:p>
            <a:pPr algn="ctr" rtl="0"/>
            <a:endParaRPr lang="pt-BR" dirty="0"/>
          </a:p>
        </p:txBody>
      </p:sp>
      <p:sp>
        <p:nvSpPr>
          <p:cNvPr id="6" name="Retângulo 5">
            <a:extLst>
              <a:ext uri="{FF2B5EF4-FFF2-40B4-BE49-F238E27FC236}">
                <a16:creationId xmlns:a16="http://schemas.microsoft.com/office/drawing/2014/main" id="{1B7799F7-CBB1-9649-7D06-F7EEFD4F0183}"/>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stStyle>
          <a:p>
            <a:pPr algn="ctr" rtl="0"/>
            <a:endParaRPr lang="pt-BR" dirty="0"/>
          </a:p>
        </p:txBody>
      </p:sp>
      <p:sp>
        <p:nvSpPr>
          <p:cNvPr id="7" name="Retângulo 6">
            <a:extLst>
              <a:ext uri="{FF2B5EF4-FFF2-40B4-BE49-F238E27FC236}">
                <a16:creationId xmlns:a16="http://schemas.microsoft.com/office/drawing/2014/main" id="{B1AFC5CA-DB29-4B8C-C004-72E4EC761C3B}"/>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stStyle>
          <a:p>
            <a:pPr algn="ctr" rtl="0"/>
            <a:endParaRPr lang="pt-BR" dirty="0"/>
          </a:p>
        </p:txBody>
      </p:sp>
      <p:sp>
        <p:nvSpPr>
          <p:cNvPr id="9" name="Espaço Reservado para Texto 12">
            <a:extLst>
              <a:ext uri="{FF2B5EF4-FFF2-40B4-BE49-F238E27FC236}">
                <a16:creationId xmlns:a16="http://schemas.microsoft.com/office/drawing/2014/main" id="{E3CB2D2A-7172-87CE-D493-DAF52D62EBFC}"/>
              </a:ext>
            </a:extLst>
          </p:cNvPr>
          <p:cNvSpPr>
            <a:spLocks noGrp="1"/>
          </p:cNvSpPr>
          <p:nvPr>
            <p:ph type="body" sz="quarter" idx="12" hasCustomPrompt="1"/>
          </p:nvPr>
        </p:nvSpPr>
        <p:spPr>
          <a:xfrm>
            <a:off x="1038031" y="4027047"/>
            <a:ext cx="10115939" cy="1762783"/>
          </a:xfrm>
          <a:prstGeom prst="rect">
            <a:avLst/>
          </a:prstGeom>
        </p:spPr>
        <p:txBody>
          <a:bodyPr rtlCol="0" anchor="t">
            <a:normAutofit/>
          </a:bodyPr>
          <a:lstStyle>
            <a:lvl1pPr marL="0" indent="0" algn="ctr">
              <a:lnSpc>
                <a:spcPct val="80000"/>
              </a:lnSpc>
              <a:spcBef>
                <a:spcPts val="0"/>
              </a:spcBef>
              <a:buNone/>
              <a:defRPr lang="pt-BR" sz="2000" spc="0" baseline="0">
                <a:solidFill>
                  <a:schemeClr val="bg1"/>
                </a:solidFill>
                <a:latin typeface="+mn-lt"/>
              </a:defRPr>
            </a:lvl1pPr>
          </a:lstStyle>
          <a:p>
            <a:pPr lvl="0" rtl="0"/>
            <a:r>
              <a:rPr lang="pt-BR"/>
              <a:t>Clique para adicionar um subtítulo</a:t>
            </a:r>
          </a:p>
        </p:txBody>
      </p:sp>
    </p:spTree>
    <p:extLst>
      <p:ext uri="{BB962C8B-B14F-4D97-AF65-F5344CB8AC3E}">
        <p14:creationId xmlns:p14="http://schemas.microsoft.com/office/powerpoint/2010/main" val="20695361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ítulo e 2 Conteúdos ">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Título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rtlCol="0">
            <a:normAutofit/>
          </a:bodyPr>
          <a:lstStyle>
            <a:lvl1pPr>
              <a:defRPr lang="pt-BR" sz="3600"/>
            </a:lvl1pPr>
          </a:lstStyle>
          <a:p>
            <a:pPr rtl="0"/>
            <a:r>
              <a:rPr lang="pt-BR"/>
              <a:t>Clique para adicionar um título</a:t>
            </a:r>
          </a:p>
        </p:txBody>
      </p:sp>
      <p:sp>
        <p:nvSpPr>
          <p:cNvPr id="2" name="Espaço Reservado para Conteúdo 7">
            <a:extLst>
              <a:ext uri="{FF2B5EF4-FFF2-40B4-BE49-F238E27FC236}">
                <a16:creationId xmlns:a16="http://schemas.microsoft.com/office/drawing/2014/main" id="{AEA3C42D-C3E7-4F13-63E2-96D7A3B21113}"/>
              </a:ext>
            </a:extLst>
          </p:cNvPr>
          <p:cNvSpPr>
            <a:spLocks noGrp="1"/>
          </p:cNvSpPr>
          <p:nvPr>
            <p:ph sz="quarter" idx="12" hasCustomPrompt="1"/>
          </p:nvPr>
        </p:nvSpPr>
        <p:spPr>
          <a:xfrm>
            <a:off x="1468814" y="2057401"/>
            <a:ext cx="4627186" cy="4119463"/>
          </a:xfrm>
        </p:spPr>
        <p:txBody>
          <a:bodyPr lIns="0" rtlCol="0">
            <a:normAutofit/>
          </a:bodyPr>
          <a:lstStyle>
            <a:lvl1pPr marL="0" indent="0">
              <a:lnSpc>
                <a:spcPct val="100000"/>
              </a:lnSpc>
              <a:spcBef>
                <a:spcPts val="1000"/>
              </a:spcBef>
              <a:spcAft>
                <a:spcPts val="1200"/>
              </a:spcAft>
              <a:buNone/>
              <a:defRPr lang="pt-BR" sz="2000"/>
            </a:lvl1pPr>
            <a:lvl2pPr marL="228600" indent="-228600">
              <a:lnSpc>
                <a:spcPct val="100000"/>
              </a:lnSpc>
              <a:spcBef>
                <a:spcPts val="0"/>
              </a:spcBef>
              <a:spcAft>
                <a:spcPts val="1200"/>
              </a:spcAft>
              <a:buFont typeface="Arial" panose="020B0604020202020204" pitchFamily="34" charset="0"/>
              <a:buChar char="•"/>
              <a:defRPr lang="pt-BR" sz="2000"/>
            </a:lvl2pPr>
            <a:lvl3pPr marL="685800" indent="-228600">
              <a:spcBef>
                <a:spcPts val="1000"/>
              </a:spcBef>
              <a:spcAft>
                <a:spcPts val="1200"/>
              </a:spcAft>
              <a:buFont typeface="Arial" panose="020B0604020202020204" pitchFamily="34" charset="0"/>
              <a:buChar char="•"/>
              <a:defRPr lang="pt-BR" sz="2000"/>
            </a:lvl3pPr>
            <a:lvl4pPr marL="1143000" indent="-228600">
              <a:spcBef>
                <a:spcPts val="1000"/>
              </a:spcBef>
              <a:spcAft>
                <a:spcPts val="1200"/>
              </a:spcAft>
              <a:buFont typeface="Arial" panose="020B0604020202020204" pitchFamily="34" charset="0"/>
              <a:buChar char="•"/>
              <a:defRPr lang="pt-BR" sz="2000"/>
            </a:lvl4pPr>
            <a:lvl5pPr marL="1600200" indent="-228600">
              <a:spcBef>
                <a:spcPts val="1000"/>
              </a:spcBef>
              <a:spcAft>
                <a:spcPts val="1200"/>
              </a:spcAft>
              <a:buFont typeface="Arial" panose="020B0604020202020204" pitchFamily="34" charset="0"/>
              <a:buChar char="•"/>
              <a:defRPr lang="pt-BR" sz="2000"/>
            </a:lvl5pPr>
          </a:lstStyle>
          <a:p>
            <a:pPr lvl="0" rtl="0"/>
            <a:r>
              <a:rPr lang="pt-BR"/>
              <a:t>Clique para adicionar conteúdo</a:t>
            </a:r>
          </a:p>
          <a:p>
            <a:pPr lvl="1" rtl="0"/>
            <a:r>
              <a:rPr lang="pt-BR"/>
              <a:t>Segundo nível</a:t>
            </a:r>
          </a:p>
          <a:p>
            <a:pPr lvl="2" rtl="0"/>
            <a:r>
              <a:rPr lang="pt-BR"/>
              <a:t>Terceiro nível</a:t>
            </a:r>
          </a:p>
          <a:p>
            <a:pPr lvl="3" rtl="0"/>
            <a:r>
              <a:rPr lang="pt-BR"/>
              <a:t>Quarto nível</a:t>
            </a:r>
          </a:p>
          <a:p>
            <a:pPr lvl="4" rtl="0"/>
            <a:r>
              <a:rPr lang="pt-BR"/>
              <a:t>Quinto nível</a:t>
            </a:r>
          </a:p>
        </p:txBody>
      </p:sp>
      <p:sp>
        <p:nvSpPr>
          <p:cNvPr id="12" name="Espaço Reservado para Conteúdo 7">
            <a:extLst>
              <a:ext uri="{FF2B5EF4-FFF2-40B4-BE49-F238E27FC236}">
                <a16:creationId xmlns:a16="http://schemas.microsoft.com/office/drawing/2014/main" id="{617CE1C3-9892-2E23-986F-80ABB41823D6}"/>
              </a:ext>
            </a:extLst>
          </p:cNvPr>
          <p:cNvSpPr>
            <a:spLocks noGrp="1"/>
          </p:cNvSpPr>
          <p:nvPr>
            <p:ph sz="quarter" idx="11" hasCustomPrompt="1"/>
          </p:nvPr>
        </p:nvSpPr>
        <p:spPr>
          <a:xfrm>
            <a:off x="6668185" y="2057401"/>
            <a:ext cx="4609399" cy="4119463"/>
          </a:xfrm>
        </p:spPr>
        <p:txBody>
          <a:bodyPr lIns="0" rtlCol="0">
            <a:normAutofit/>
          </a:bodyPr>
          <a:lstStyle>
            <a:lvl1pPr marL="0" indent="0">
              <a:lnSpc>
                <a:spcPct val="100000"/>
              </a:lnSpc>
              <a:spcBef>
                <a:spcPts val="1000"/>
              </a:spcBef>
              <a:spcAft>
                <a:spcPts val="1200"/>
              </a:spcAft>
              <a:buNone/>
              <a:defRPr lang="pt-BR" sz="2000"/>
            </a:lvl1pPr>
            <a:lvl2pPr marL="228600" indent="-228600">
              <a:lnSpc>
                <a:spcPct val="100000"/>
              </a:lnSpc>
              <a:spcBef>
                <a:spcPts val="1000"/>
              </a:spcBef>
              <a:spcAft>
                <a:spcPts val="1200"/>
              </a:spcAft>
              <a:buFont typeface="Arial" panose="020B0604020202020204" pitchFamily="34" charset="0"/>
              <a:buChar char="•"/>
              <a:defRPr lang="pt-BR" sz="2000"/>
            </a:lvl2pPr>
            <a:lvl3pPr marL="685800" indent="-228600">
              <a:spcBef>
                <a:spcPts val="1000"/>
              </a:spcBef>
              <a:spcAft>
                <a:spcPts val="1200"/>
              </a:spcAft>
              <a:buFont typeface="Arial" panose="020B0604020202020204" pitchFamily="34" charset="0"/>
              <a:buChar char="•"/>
              <a:defRPr lang="pt-BR" sz="2000"/>
            </a:lvl3pPr>
            <a:lvl4pPr marL="1143000" indent="-228600">
              <a:spcBef>
                <a:spcPts val="1000"/>
              </a:spcBef>
              <a:spcAft>
                <a:spcPts val="1200"/>
              </a:spcAft>
              <a:buFont typeface="Arial" panose="020B0604020202020204" pitchFamily="34" charset="0"/>
              <a:buChar char="•"/>
              <a:defRPr lang="pt-BR" sz="2000"/>
            </a:lvl4pPr>
            <a:lvl5pPr marL="1600200" indent="-228600">
              <a:spcBef>
                <a:spcPts val="1000"/>
              </a:spcBef>
              <a:spcAft>
                <a:spcPts val="1200"/>
              </a:spcAft>
              <a:buFont typeface="Arial" panose="020B0604020202020204" pitchFamily="34" charset="0"/>
              <a:buChar char="•"/>
              <a:defRPr lang="pt-BR" sz="2000"/>
            </a:lvl5pPr>
          </a:lstStyle>
          <a:p>
            <a:pPr lvl="0" rtl="0"/>
            <a:r>
              <a:rPr lang="pt-BR"/>
              <a:t>Clique para adicionar conteúdo</a:t>
            </a:r>
          </a:p>
          <a:p>
            <a:pPr lvl="1" rtl="0"/>
            <a:r>
              <a:rPr lang="pt-BR"/>
              <a:t>Segundo nível</a:t>
            </a:r>
          </a:p>
          <a:p>
            <a:pPr lvl="2" rtl="0"/>
            <a:r>
              <a:rPr lang="pt-BR"/>
              <a:t>Terceiro nível</a:t>
            </a:r>
          </a:p>
          <a:p>
            <a:pPr lvl="3" rtl="0"/>
            <a:r>
              <a:rPr lang="pt-BR"/>
              <a:t>Quarto nível</a:t>
            </a:r>
          </a:p>
          <a:p>
            <a:pPr lvl="4" rtl="0"/>
            <a:r>
              <a:rPr lang="pt-BR"/>
              <a:t>Quinto nível</a:t>
            </a:r>
          </a:p>
        </p:txBody>
      </p:sp>
      <p:sp>
        <p:nvSpPr>
          <p:cNvPr id="5" name="Retângulo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stStyle>
          <a:p>
            <a:pPr algn="ctr" rtl="0"/>
            <a:endParaRPr lang="pt-BR" dirty="0"/>
          </a:p>
        </p:txBody>
      </p:sp>
      <p:cxnSp>
        <p:nvCxnSpPr>
          <p:cNvPr id="6" name="Conector Reto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 name="Espaço Reservado para o Número do Slide 5">
            <a:extLst>
              <a:ext uri="{FF2B5EF4-FFF2-40B4-BE49-F238E27FC236}">
                <a16:creationId xmlns:a16="http://schemas.microsoft.com/office/drawing/2014/main" id="{1D40DF0B-6602-19D4-3110-4659C28780D5}"/>
              </a:ext>
            </a:extLst>
          </p:cNvPr>
          <p:cNvSpPr>
            <a:spLocks noGrp="1"/>
          </p:cNvSpPr>
          <p:nvPr>
            <p:ph type="sldNum" sz="quarter" idx="15"/>
          </p:nvPr>
        </p:nvSpPr>
        <p:spPr>
          <a:xfrm>
            <a:off x="412136" y="5943601"/>
            <a:ext cx="968983" cy="651912"/>
          </a:xfrm>
        </p:spPr>
        <p:txBody>
          <a:bodyPr rtlCol="0"/>
          <a:lstStyle>
            <a:defPPr>
              <a:defRPr lang="pt-BR"/>
            </a:defPPr>
          </a:lstStyle>
          <a:p>
            <a:pPr rtl="0"/>
            <a:fld id="{18D65601-5AE2-46FC-B138-694DDD2B510D}" type="slidenum">
              <a:rPr lang="pt-BR" smtClean="0"/>
              <a:pPr rtl="0"/>
              <a:t>‹nº›</a:t>
            </a:fld>
            <a:endParaRPr lang="pt-BR" dirty="0"/>
          </a:p>
        </p:txBody>
      </p:sp>
    </p:spTree>
    <p:extLst>
      <p:ext uri="{BB962C8B-B14F-4D97-AF65-F5344CB8AC3E}">
        <p14:creationId xmlns:p14="http://schemas.microsoft.com/office/powerpoint/2010/main" val="2561720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ítulo e 2 Conteúdos 3">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Título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rtlCol="0">
            <a:normAutofit/>
          </a:bodyPr>
          <a:lstStyle>
            <a:lvl1pPr>
              <a:defRPr lang="pt-BR" sz="3600"/>
            </a:lvl1pPr>
          </a:lstStyle>
          <a:p>
            <a:pPr rtl="0"/>
            <a:r>
              <a:rPr lang="pt-BR"/>
              <a:t>Clique para adicionar um título</a:t>
            </a:r>
          </a:p>
        </p:txBody>
      </p:sp>
      <p:sp>
        <p:nvSpPr>
          <p:cNvPr id="4" name="Espaço Reservado para Conteúdo 7">
            <a:extLst>
              <a:ext uri="{FF2B5EF4-FFF2-40B4-BE49-F238E27FC236}">
                <a16:creationId xmlns:a16="http://schemas.microsoft.com/office/drawing/2014/main" id="{C355854D-70C0-E6E1-2A0C-284D00A21AEC}"/>
              </a:ext>
            </a:extLst>
          </p:cNvPr>
          <p:cNvSpPr>
            <a:spLocks noGrp="1"/>
          </p:cNvSpPr>
          <p:nvPr>
            <p:ph sz="quarter" idx="12" hasCustomPrompt="1"/>
          </p:nvPr>
        </p:nvSpPr>
        <p:spPr>
          <a:xfrm>
            <a:off x="1468815" y="2057401"/>
            <a:ext cx="3068678" cy="4119463"/>
          </a:xfrm>
        </p:spPr>
        <p:txBody>
          <a:bodyPr lIns="0" rtlCol="0">
            <a:normAutofit/>
          </a:bodyPr>
          <a:lstStyle>
            <a:lvl1pPr marL="320040" indent="-320040">
              <a:lnSpc>
                <a:spcPct val="100000"/>
              </a:lnSpc>
              <a:spcBef>
                <a:spcPts val="0"/>
              </a:spcBef>
              <a:spcAft>
                <a:spcPts val="1200"/>
              </a:spcAft>
              <a:buFont typeface="+mj-lt"/>
              <a:buAutoNum type="arabicPeriod"/>
              <a:defRPr lang="pt-BR" sz="2000"/>
            </a:lvl1pPr>
            <a:lvl2pPr marL="457200" indent="-320040">
              <a:lnSpc>
                <a:spcPct val="100000"/>
              </a:lnSpc>
              <a:spcBef>
                <a:spcPts val="1000"/>
              </a:spcBef>
              <a:spcAft>
                <a:spcPts val="1200"/>
              </a:spcAft>
              <a:buFont typeface="+mj-lt"/>
              <a:buAutoNum type="alphaLcPeriod"/>
              <a:defRPr lang="pt-BR" sz="2000"/>
            </a:lvl2pPr>
            <a:lvl3pPr marL="914400" indent="-320040">
              <a:spcBef>
                <a:spcPts val="1000"/>
              </a:spcBef>
              <a:spcAft>
                <a:spcPts val="1200"/>
              </a:spcAft>
              <a:buFont typeface="+mj-lt"/>
              <a:buAutoNum type="arabicParenR"/>
              <a:defRPr lang="pt-BR" sz="2000"/>
            </a:lvl3pPr>
            <a:lvl4pPr marL="1371600" indent="-320040">
              <a:spcBef>
                <a:spcPts val="1000"/>
              </a:spcBef>
              <a:spcAft>
                <a:spcPts val="1200"/>
              </a:spcAft>
              <a:buFont typeface="+mj-lt"/>
              <a:buAutoNum type="alphaLcParenR"/>
              <a:defRPr lang="pt-BR" sz="2000"/>
            </a:lvl4pPr>
            <a:lvl5pPr marL="1828800" indent="-320040">
              <a:spcBef>
                <a:spcPts val="1000"/>
              </a:spcBef>
              <a:spcAft>
                <a:spcPts val="1200"/>
              </a:spcAft>
              <a:buFont typeface="+mj-lt"/>
              <a:buAutoNum type="romanLcPeriod"/>
              <a:defRPr lang="pt-BR" sz="2000"/>
            </a:lvl5pPr>
          </a:lstStyle>
          <a:p>
            <a:pPr lvl="0" rtl="0"/>
            <a:r>
              <a:rPr lang="pt-BR"/>
              <a:t>Clique para adicionar conteúdo</a:t>
            </a:r>
          </a:p>
          <a:p>
            <a:pPr lvl="1" rtl="0"/>
            <a:r>
              <a:rPr lang="pt-BR"/>
              <a:t>Segundo nível</a:t>
            </a:r>
          </a:p>
          <a:p>
            <a:pPr lvl="2" rtl="0"/>
            <a:r>
              <a:rPr lang="pt-BR"/>
              <a:t>Terceiro nível</a:t>
            </a:r>
          </a:p>
          <a:p>
            <a:pPr lvl="3" rtl="0"/>
            <a:r>
              <a:rPr lang="pt-BR"/>
              <a:t>Quarto nível</a:t>
            </a:r>
          </a:p>
          <a:p>
            <a:pPr lvl="4" rtl="0"/>
            <a:r>
              <a:rPr lang="pt-BR"/>
              <a:t>Quinto nível</a:t>
            </a:r>
          </a:p>
        </p:txBody>
      </p:sp>
      <p:sp>
        <p:nvSpPr>
          <p:cNvPr id="12" name="Espaço Reservado para Conteúdo 7">
            <a:extLst>
              <a:ext uri="{FF2B5EF4-FFF2-40B4-BE49-F238E27FC236}">
                <a16:creationId xmlns:a16="http://schemas.microsoft.com/office/drawing/2014/main" id="{617CE1C3-9892-2E23-986F-80ABB41823D6}"/>
              </a:ext>
            </a:extLst>
          </p:cNvPr>
          <p:cNvSpPr>
            <a:spLocks noGrp="1"/>
          </p:cNvSpPr>
          <p:nvPr>
            <p:ph sz="quarter" idx="11" hasCustomPrompt="1"/>
          </p:nvPr>
        </p:nvSpPr>
        <p:spPr>
          <a:xfrm>
            <a:off x="5191727" y="2057401"/>
            <a:ext cx="6085857" cy="4119463"/>
          </a:xfrm>
        </p:spPr>
        <p:txBody>
          <a:bodyPr lIns="0" rtlCol="0">
            <a:normAutofit/>
          </a:bodyPr>
          <a:lstStyle>
            <a:lvl1pPr marL="0" indent="0">
              <a:lnSpc>
                <a:spcPct val="100000"/>
              </a:lnSpc>
              <a:spcBef>
                <a:spcPts val="1000"/>
              </a:spcBef>
              <a:spcAft>
                <a:spcPts val="1200"/>
              </a:spcAft>
              <a:buNone/>
              <a:defRPr lang="pt-BR" sz="2000"/>
            </a:lvl1pPr>
            <a:lvl2pPr marL="228600" indent="-228600">
              <a:lnSpc>
                <a:spcPct val="100000"/>
              </a:lnSpc>
              <a:spcBef>
                <a:spcPts val="1000"/>
              </a:spcBef>
              <a:spcAft>
                <a:spcPts val="1200"/>
              </a:spcAft>
              <a:buFont typeface="Arial" panose="020B0604020202020204" pitchFamily="34" charset="0"/>
              <a:buChar char="•"/>
              <a:defRPr lang="pt-BR" sz="2000"/>
            </a:lvl2pPr>
            <a:lvl3pPr marL="685800" indent="-228600">
              <a:spcBef>
                <a:spcPts val="1000"/>
              </a:spcBef>
              <a:spcAft>
                <a:spcPts val="1200"/>
              </a:spcAft>
              <a:buFont typeface="Arial" panose="020B0604020202020204" pitchFamily="34" charset="0"/>
              <a:buChar char="•"/>
              <a:defRPr lang="pt-BR" sz="2000"/>
            </a:lvl3pPr>
            <a:lvl4pPr marL="1143000" indent="-228600">
              <a:spcBef>
                <a:spcPts val="1000"/>
              </a:spcBef>
              <a:spcAft>
                <a:spcPts val="1200"/>
              </a:spcAft>
              <a:buFont typeface="Arial" panose="020B0604020202020204" pitchFamily="34" charset="0"/>
              <a:buChar char="•"/>
              <a:defRPr lang="pt-BR" sz="2000"/>
            </a:lvl4pPr>
            <a:lvl5pPr marL="1600200" indent="-228600">
              <a:spcBef>
                <a:spcPts val="1000"/>
              </a:spcBef>
              <a:spcAft>
                <a:spcPts val="1200"/>
              </a:spcAft>
              <a:buFont typeface="Arial" panose="020B0604020202020204" pitchFamily="34" charset="0"/>
              <a:buChar char="•"/>
              <a:defRPr lang="pt-BR" sz="2000"/>
            </a:lvl5pPr>
          </a:lstStyle>
          <a:p>
            <a:pPr lvl="0" rtl="0"/>
            <a:r>
              <a:rPr lang="pt-BR"/>
              <a:t>Clique para adicionar conteúdo</a:t>
            </a:r>
          </a:p>
          <a:p>
            <a:pPr lvl="1" rtl="0"/>
            <a:r>
              <a:rPr lang="pt-BR"/>
              <a:t>Segundo nível</a:t>
            </a:r>
          </a:p>
          <a:p>
            <a:pPr lvl="2" rtl="0"/>
            <a:r>
              <a:rPr lang="pt-BR"/>
              <a:t>Terceiro nível</a:t>
            </a:r>
          </a:p>
          <a:p>
            <a:pPr lvl="3" rtl="0"/>
            <a:r>
              <a:rPr lang="pt-BR"/>
              <a:t>Quarto nível</a:t>
            </a:r>
          </a:p>
          <a:p>
            <a:pPr lvl="4" rtl="0"/>
            <a:r>
              <a:rPr lang="pt-BR"/>
              <a:t>Quinto nível</a:t>
            </a:r>
          </a:p>
        </p:txBody>
      </p:sp>
      <p:sp>
        <p:nvSpPr>
          <p:cNvPr id="5" name="Retângulo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stStyle>
          <a:p>
            <a:pPr algn="ctr" rtl="0"/>
            <a:endParaRPr lang="pt-BR" dirty="0"/>
          </a:p>
        </p:txBody>
      </p:sp>
      <p:cxnSp>
        <p:nvCxnSpPr>
          <p:cNvPr id="6" name="Conector Reto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 name="Espaço Reservado para o Número do Slide 5">
            <a:extLst>
              <a:ext uri="{FF2B5EF4-FFF2-40B4-BE49-F238E27FC236}">
                <a16:creationId xmlns:a16="http://schemas.microsoft.com/office/drawing/2014/main" id="{D7B331F9-6D4A-5020-969F-E961AF374E19}"/>
              </a:ext>
            </a:extLst>
          </p:cNvPr>
          <p:cNvSpPr>
            <a:spLocks noGrp="1"/>
          </p:cNvSpPr>
          <p:nvPr>
            <p:ph type="sldNum" sz="quarter" idx="15"/>
          </p:nvPr>
        </p:nvSpPr>
        <p:spPr>
          <a:xfrm>
            <a:off x="412136" y="5943601"/>
            <a:ext cx="968983" cy="651912"/>
          </a:xfrm>
        </p:spPr>
        <p:txBody>
          <a:bodyPr rtlCol="0"/>
          <a:lstStyle>
            <a:defPPr>
              <a:defRPr lang="pt-BR"/>
            </a:defPPr>
          </a:lstStyle>
          <a:p>
            <a:pPr rtl="0"/>
            <a:fld id="{18D65601-5AE2-46FC-B138-694DDD2B510D}" type="slidenum">
              <a:rPr lang="pt-BR" smtClean="0"/>
              <a:pPr rtl="0"/>
              <a:t>‹nº›</a:t>
            </a:fld>
            <a:endParaRPr lang="pt-BR" dirty="0"/>
          </a:p>
        </p:txBody>
      </p:sp>
    </p:spTree>
    <p:extLst>
      <p:ext uri="{BB962C8B-B14F-4D97-AF65-F5344CB8AC3E}">
        <p14:creationId xmlns:p14="http://schemas.microsoft.com/office/powerpoint/2010/main" val="2514237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ítulo, Imagem e Conteúdo">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Título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rtlCol="0">
            <a:normAutofit/>
          </a:bodyPr>
          <a:lstStyle>
            <a:lvl1pPr>
              <a:defRPr lang="pt-BR" sz="3600"/>
            </a:lvl1pPr>
          </a:lstStyle>
          <a:p>
            <a:pPr rtl="0"/>
            <a:r>
              <a:rPr lang="pt-BR"/>
              <a:t>Clique para adicionar um título</a:t>
            </a:r>
          </a:p>
        </p:txBody>
      </p:sp>
      <p:sp>
        <p:nvSpPr>
          <p:cNvPr id="8" name="Espaço Reservado para Imagem 7">
            <a:extLst>
              <a:ext uri="{FF2B5EF4-FFF2-40B4-BE49-F238E27FC236}">
                <a16:creationId xmlns:a16="http://schemas.microsoft.com/office/drawing/2014/main" id="{357912CB-B8F8-1E65-094F-AD3220E6C79C}"/>
              </a:ext>
            </a:extLst>
          </p:cNvPr>
          <p:cNvSpPr>
            <a:spLocks noGrp="1"/>
          </p:cNvSpPr>
          <p:nvPr>
            <p:ph type="pic" sz="quarter" idx="12"/>
          </p:nvPr>
        </p:nvSpPr>
        <p:spPr>
          <a:xfrm>
            <a:off x="1503363" y="2061969"/>
            <a:ext cx="4592637" cy="4805362"/>
          </a:xfrm>
        </p:spPr>
        <p:txBody>
          <a:bodyPr rtlCol="0">
            <a:normAutofit/>
          </a:bodyPr>
          <a:lstStyle>
            <a:lvl1pPr marL="0" indent="0" algn="ctr">
              <a:buNone/>
              <a:defRPr lang="pt-BR" sz="2000"/>
            </a:lvl1pPr>
          </a:lstStyle>
          <a:p>
            <a:pPr rtl="0"/>
            <a:r>
              <a:rPr lang="pt-BR"/>
              <a:t>Clique no ícone para adicionar uma imagem</a:t>
            </a:r>
          </a:p>
        </p:txBody>
      </p:sp>
      <p:sp>
        <p:nvSpPr>
          <p:cNvPr id="12" name="Espaço Reservado para Conteúdo 7">
            <a:extLst>
              <a:ext uri="{FF2B5EF4-FFF2-40B4-BE49-F238E27FC236}">
                <a16:creationId xmlns:a16="http://schemas.microsoft.com/office/drawing/2014/main" id="{617CE1C3-9892-2E23-986F-80ABB41823D6}"/>
              </a:ext>
            </a:extLst>
          </p:cNvPr>
          <p:cNvSpPr>
            <a:spLocks noGrp="1"/>
          </p:cNvSpPr>
          <p:nvPr>
            <p:ph sz="quarter" idx="11" hasCustomPrompt="1"/>
          </p:nvPr>
        </p:nvSpPr>
        <p:spPr>
          <a:xfrm>
            <a:off x="6787262" y="2052736"/>
            <a:ext cx="4490320" cy="4800598"/>
          </a:xfrm>
        </p:spPr>
        <p:txBody>
          <a:bodyPr lIns="0" rtlCol="0">
            <a:normAutofit/>
          </a:bodyPr>
          <a:lstStyle>
            <a:lvl1pPr marL="0" indent="0">
              <a:lnSpc>
                <a:spcPct val="100000"/>
              </a:lnSpc>
              <a:spcBef>
                <a:spcPts val="1000"/>
              </a:spcBef>
              <a:spcAft>
                <a:spcPts val="1200"/>
              </a:spcAft>
              <a:buNone/>
              <a:defRPr lang="pt-BR" sz="2000"/>
            </a:lvl1pPr>
            <a:lvl2pPr marL="800100" indent="-342900">
              <a:lnSpc>
                <a:spcPct val="100000"/>
              </a:lnSpc>
              <a:spcBef>
                <a:spcPts val="1000"/>
              </a:spcBef>
              <a:spcAft>
                <a:spcPts val="1200"/>
              </a:spcAft>
              <a:buFont typeface="Arial" panose="020B0604020202020204" pitchFamily="34" charset="0"/>
              <a:buChar char="•"/>
              <a:defRPr lang="pt-BR" sz="2000"/>
            </a:lvl2pPr>
            <a:lvl3pPr marL="1257300" indent="-342900">
              <a:spcBef>
                <a:spcPts val="1000"/>
              </a:spcBef>
              <a:spcAft>
                <a:spcPts val="1200"/>
              </a:spcAft>
              <a:buFont typeface="Arial" panose="020B0604020202020204" pitchFamily="34" charset="0"/>
              <a:buChar char="•"/>
              <a:defRPr lang="pt-BR" sz="2000"/>
            </a:lvl3pPr>
            <a:lvl4pPr marL="1714500" indent="-342900">
              <a:spcBef>
                <a:spcPts val="1000"/>
              </a:spcBef>
              <a:spcAft>
                <a:spcPts val="1200"/>
              </a:spcAft>
              <a:buFont typeface="Arial" panose="020B0604020202020204" pitchFamily="34" charset="0"/>
              <a:buChar char="•"/>
              <a:defRPr lang="pt-BR" sz="2000"/>
            </a:lvl4pPr>
            <a:lvl5pPr marL="2171700" indent="-342900">
              <a:spcBef>
                <a:spcPts val="1000"/>
              </a:spcBef>
              <a:spcAft>
                <a:spcPts val="1200"/>
              </a:spcAft>
              <a:buFont typeface="Arial" panose="020B0604020202020204" pitchFamily="34" charset="0"/>
              <a:buChar char="•"/>
              <a:defRPr lang="pt-BR" sz="2000"/>
            </a:lvl5pPr>
          </a:lstStyle>
          <a:p>
            <a:pPr lvl="0" rtl="0"/>
            <a:r>
              <a:rPr lang="pt-BR"/>
              <a:t>Clique para adicionar conteúdo</a:t>
            </a:r>
          </a:p>
          <a:p>
            <a:pPr lvl="1" rtl="0"/>
            <a:r>
              <a:rPr lang="pt-BR"/>
              <a:t>Segundo nível</a:t>
            </a:r>
          </a:p>
          <a:p>
            <a:pPr lvl="2" rtl="0"/>
            <a:r>
              <a:rPr lang="pt-BR"/>
              <a:t>Terceiro nível</a:t>
            </a:r>
          </a:p>
          <a:p>
            <a:pPr lvl="3" rtl="0"/>
            <a:r>
              <a:rPr lang="pt-BR"/>
              <a:t>Quarto nível</a:t>
            </a:r>
          </a:p>
          <a:p>
            <a:pPr lvl="4" rtl="0"/>
            <a:r>
              <a:rPr lang="pt-BR"/>
              <a:t>Quinto nível</a:t>
            </a:r>
          </a:p>
        </p:txBody>
      </p:sp>
      <p:sp>
        <p:nvSpPr>
          <p:cNvPr id="2" name="Espaço Reservado para o Número do Slide 5">
            <a:extLst>
              <a:ext uri="{FF2B5EF4-FFF2-40B4-BE49-F238E27FC236}">
                <a16:creationId xmlns:a16="http://schemas.microsoft.com/office/drawing/2014/main" id="{8809D86D-3DDE-CA24-4CAA-DF6944B9BCBB}"/>
              </a:ext>
            </a:extLst>
          </p:cNvPr>
          <p:cNvSpPr>
            <a:spLocks noGrp="1"/>
          </p:cNvSpPr>
          <p:nvPr>
            <p:ph type="sldNum" sz="quarter" idx="15"/>
          </p:nvPr>
        </p:nvSpPr>
        <p:spPr>
          <a:xfrm>
            <a:off x="412136" y="5943601"/>
            <a:ext cx="968983" cy="651912"/>
          </a:xfrm>
        </p:spPr>
        <p:txBody>
          <a:bodyPr rtlCol="0"/>
          <a:lstStyle>
            <a:defPPr>
              <a:defRPr lang="pt-BR"/>
            </a:defPPr>
          </a:lstStyle>
          <a:p>
            <a:pPr rtl="0"/>
            <a:fld id="{18D65601-5AE2-46FC-B138-694DDD2B510D}" type="slidenum">
              <a:rPr lang="pt-BR" smtClean="0"/>
              <a:pPr rtl="0"/>
              <a:t>‹nº›</a:t>
            </a:fld>
            <a:endParaRPr lang="pt-BR" dirty="0"/>
          </a:p>
        </p:txBody>
      </p:sp>
      <p:sp>
        <p:nvSpPr>
          <p:cNvPr id="5" name="Retângulo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stStyle>
          <a:p>
            <a:pPr algn="ctr" rtl="0"/>
            <a:endParaRPr lang="pt-BR" dirty="0"/>
          </a:p>
        </p:txBody>
      </p:sp>
      <p:cxnSp>
        <p:nvCxnSpPr>
          <p:cNvPr id="6" name="Conector Reto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61074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0B82F216-62F1-7E0B-63FD-51C27CDAA1B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defPPr>
              <a:defRPr lang="pt-BR"/>
            </a:defPPr>
          </a:lstStyle>
          <a:p>
            <a:pPr rtl="0"/>
            <a:r>
              <a:rPr lang="pt-BR"/>
              <a:t>Clique para editar o estilo de título Mestre</a:t>
            </a:r>
          </a:p>
        </p:txBody>
      </p:sp>
      <p:sp>
        <p:nvSpPr>
          <p:cNvPr id="3" name="Espaço Reservado para Texto 2">
            <a:extLst>
              <a:ext uri="{FF2B5EF4-FFF2-40B4-BE49-F238E27FC236}">
                <a16:creationId xmlns:a16="http://schemas.microsoft.com/office/drawing/2014/main" id="{7E61F31D-B959-2AD8-9208-FF08B574DB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defPPr>
              <a:defRPr lang="pt-BR"/>
            </a:defPPr>
          </a:lstStyle>
          <a:p>
            <a:pPr lvl="0" rtl="0"/>
            <a:r>
              <a:rPr lang="pt-BR"/>
              <a:t>Clique para editar o texto Mestre</a:t>
            </a:r>
          </a:p>
          <a:p>
            <a:pPr lvl="1" rtl="0"/>
            <a:r>
              <a:rPr lang="pt-BR"/>
              <a:t>Segundo nível</a:t>
            </a:r>
          </a:p>
          <a:p>
            <a:pPr lvl="2" rtl="0"/>
            <a:r>
              <a:rPr lang="pt-BR"/>
              <a:t>Terceiro nível</a:t>
            </a:r>
          </a:p>
          <a:p>
            <a:pPr lvl="3" rtl="0"/>
            <a:r>
              <a:rPr lang="pt-BR"/>
              <a:t>Quarto nível</a:t>
            </a:r>
          </a:p>
          <a:p>
            <a:pPr lvl="4" rtl="0"/>
            <a:r>
              <a:rPr lang="pt-BR"/>
              <a:t>Quinto nível</a:t>
            </a:r>
          </a:p>
        </p:txBody>
      </p:sp>
      <p:sp>
        <p:nvSpPr>
          <p:cNvPr id="4" name="Espaço Reservado para Data 3">
            <a:extLst>
              <a:ext uri="{FF2B5EF4-FFF2-40B4-BE49-F238E27FC236}">
                <a16:creationId xmlns:a16="http://schemas.microsoft.com/office/drawing/2014/main" id="{EF32C8C7-5C6C-400B-AEC0-4D8178161B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lang="pt-BR" sz="900" b="0" cap="all" spc="150" baseline="0">
                <a:solidFill>
                  <a:schemeClr val="bg2">
                    <a:lumMod val="50000"/>
                  </a:schemeClr>
                </a:solidFill>
                <a:latin typeface="Univers Light" panose="020B0403020202020204" pitchFamily="34" charset="0"/>
              </a:defRPr>
            </a:lvl1pPr>
          </a:lstStyle>
          <a:p>
            <a:pPr rtl="0"/>
            <a:endParaRPr lang="pt-BR" dirty="0"/>
          </a:p>
        </p:txBody>
      </p:sp>
      <p:sp>
        <p:nvSpPr>
          <p:cNvPr id="5" name="Espaço Reservado para Rodapé 4">
            <a:extLst>
              <a:ext uri="{FF2B5EF4-FFF2-40B4-BE49-F238E27FC236}">
                <a16:creationId xmlns:a16="http://schemas.microsoft.com/office/drawing/2014/main" id="{4B7105D6-7B52-4B7D-9473-BCD571A93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lang="pt-BR" sz="900" b="0" cap="all" spc="150" baseline="0">
                <a:solidFill>
                  <a:schemeClr val="bg2">
                    <a:lumMod val="50000"/>
                  </a:schemeClr>
                </a:solidFill>
                <a:latin typeface="Univers Light" panose="020B0403020202020204" pitchFamily="34" charset="0"/>
              </a:defRPr>
            </a:lvl1pPr>
          </a:lstStyle>
          <a:p>
            <a:pPr rtl="0"/>
            <a:endParaRPr lang="pt-BR" dirty="0"/>
          </a:p>
        </p:txBody>
      </p:sp>
      <p:sp>
        <p:nvSpPr>
          <p:cNvPr id="6" name="Espaço Reservado para o Número do Slide 5">
            <a:extLst>
              <a:ext uri="{FF2B5EF4-FFF2-40B4-BE49-F238E27FC236}">
                <a16:creationId xmlns:a16="http://schemas.microsoft.com/office/drawing/2014/main" id="{B13EAA0A-7090-4FA3-AD1C-CD4570404021}"/>
              </a:ext>
            </a:extLst>
          </p:cNvPr>
          <p:cNvSpPr>
            <a:spLocks noGrp="1"/>
          </p:cNvSpPr>
          <p:nvPr>
            <p:ph type="sldNum" sz="quarter" idx="4"/>
          </p:nvPr>
        </p:nvSpPr>
        <p:spPr>
          <a:xfrm>
            <a:off x="412136" y="5943601"/>
            <a:ext cx="968983" cy="651912"/>
          </a:xfrm>
          <a:prstGeom prst="rect">
            <a:avLst/>
          </a:prstGeom>
        </p:spPr>
        <p:txBody>
          <a:bodyPr vert="horz" lIns="91440" tIns="45720" rIns="91440" bIns="45720" rtlCol="0" anchor="ctr"/>
          <a:lstStyle>
            <a:lvl1pPr algn="ctr">
              <a:defRPr lang="pt-BR" sz="1200" b="1" spc="150" baseline="0">
                <a:solidFill>
                  <a:schemeClr val="tx1"/>
                </a:solidFill>
                <a:latin typeface="+mn-lt"/>
              </a:defRPr>
            </a:lvl1pPr>
          </a:lstStyle>
          <a:p>
            <a:pPr rtl="0"/>
            <a:fld id="{18D65601-5AE2-46FC-B138-694DDD2B510D}" type="slidenum">
              <a:rPr lang="pt-BR" smtClean="0"/>
              <a:pPr rtl="0"/>
              <a:t>‹nº›</a:t>
            </a:fld>
            <a:endParaRPr lang="pt-BR" dirty="0"/>
          </a:p>
        </p:txBody>
      </p:sp>
    </p:spTree>
    <p:extLst>
      <p:ext uri="{BB962C8B-B14F-4D97-AF65-F5344CB8AC3E}">
        <p14:creationId xmlns:p14="http://schemas.microsoft.com/office/powerpoint/2010/main" val="737433849"/>
      </p:ext>
    </p:extLst>
  </p:cSld>
  <p:clrMap bg1="lt1" tx1="dk1" bg2="lt2" tx2="dk2" accent1="accent1" accent2="accent2" accent3="accent3" accent4="accent4" accent5="accent5" accent6="accent6" hlink="hlink" folHlink="folHlink"/>
  <p:sldLayoutIdLst>
    <p:sldLayoutId id="2147483694" r:id="rId1"/>
    <p:sldLayoutId id="2147483693" r:id="rId2"/>
    <p:sldLayoutId id="2147483692" r:id="rId3"/>
    <p:sldLayoutId id="2147483691" r:id="rId4"/>
    <p:sldLayoutId id="2147483690" r:id="rId5"/>
    <p:sldLayoutId id="2147483689" r:id="rId6"/>
    <p:sldLayoutId id="2147483688" r:id="rId7"/>
    <p:sldLayoutId id="2147483687" r:id="rId8"/>
    <p:sldLayoutId id="2147483686" r:id="rId9"/>
    <p:sldLayoutId id="2147483685" r:id="rId10"/>
    <p:sldLayoutId id="2147483684" r:id="rId11"/>
    <p:sldLayoutId id="2147483682" r:id="rId12"/>
    <p:sldLayoutId id="2147483681" r:id="rId13"/>
    <p:sldLayoutId id="2147483695" r:id="rId14"/>
    <p:sldLayoutId id="2147483696" r:id="rId15"/>
    <p:sldLayoutId id="2147483697" r:id="rId16"/>
    <p:sldLayoutId id="2147483698" r:id="rId17"/>
  </p:sldLayoutIdLst>
  <p:hf hdr="0" ftr="0" dt="0"/>
  <p:txStyles>
    <p:titleStyle>
      <a:lvl1pPr algn="l" defTabSz="914400" rtl="0" eaLnBrk="1" latinLnBrk="0" hangingPunct="1">
        <a:lnSpc>
          <a:spcPct val="90000"/>
        </a:lnSpc>
        <a:spcBef>
          <a:spcPct val="0"/>
        </a:spcBef>
        <a:buNone/>
        <a:defRPr lang="pt-B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pt-B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pt-B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pt-B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9pPr>
    </p:bodyStyle>
    <p:otherStyle>
      <a:defPPr>
        <a:defRPr lang="pt-BR"/>
      </a:defPPr>
      <a:lvl1pPr marL="0" algn="l" defTabSz="914400" rtl="0" eaLnBrk="1" latinLnBrk="0" hangingPunct="1">
        <a:defRPr lang="pt-BR" sz="1800" kern="1200">
          <a:solidFill>
            <a:schemeClr val="tx1"/>
          </a:solidFill>
          <a:latin typeface="+mn-lt"/>
          <a:ea typeface="+mn-ea"/>
          <a:cs typeface="+mn-cs"/>
        </a:defRPr>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5.xml"/><Relationship Id="rId1" Type="http://schemas.openxmlformats.org/officeDocument/2006/relationships/themeOverride" Target="../theme/themeOverride9.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slideLayout" Target="../slideLayouts/slideLayout15.xml"/><Relationship Id="rId1" Type="http://schemas.openxmlformats.org/officeDocument/2006/relationships/themeOverride" Target="../theme/themeOverride10.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slideLayout" Target="../slideLayouts/slideLayout15.xml"/><Relationship Id="rId1" Type="http://schemas.openxmlformats.org/officeDocument/2006/relationships/themeOverride" Target="../theme/themeOverride1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5.xml"/><Relationship Id="rId1" Type="http://schemas.openxmlformats.org/officeDocument/2006/relationships/themeOverride" Target="../theme/themeOverride1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5.xml"/><Relationship Id="rId1" Type="http://schemas.openxmlformats.org/officeDocument/2006/relationships/themeOverride" Target="../theme/themeOverride13.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5.xml"/><Relationship Id="rId1" Type="http://schemas.openxmlformats.org/officeDocument/2006/relationships/themeOverride" Target="../theme/themeOverride14.xml"/><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5.xml"/><Relationship Id="rId1" Type="http://schemas.openxmlformats.org/officeDocument/2006/relationships/themeOverride" Target="../theme/themeOverride15.xml"/></Relationships>
</file>

<file path=ppt/slides/_rels/slide17.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slideLayout" Target="../slideLayouts/slideLayout15.xml"/><Relationship Id="rId1" Type="http://schemas.openxmlformats.org/officeDocument/2006/relationships/themeOverride" Target="../theme/themeOverride16.xml"/><Relationship Id="rId6" Type="http://schemas.openxmlformats.org/officeDocument/2006/relationships/diagramColors" Target="../diagrams/colors5.xml"/><Relationship Id="rId11" Type="http://schemas.openxmlformats.org/officeDocument/2006/relationships/image" Target="../media/image1.png"/><Relationship Id="rId5" Type="http://schemas.openxmlformats.org/officeDocument/2006/relationships/diagramQuickStyle" Target="../diagrams/quickStyle5.xml"/><Relationship Id="rId10" Type="http://schemas.microsoft.com/office/2007/relationships/hdphoto" Target="../media/hdphoto1.wdp"/><Relationship Id="rId4" Type="http://schemas.openxmlformats.org/officeDocument/2006/relationships/diagramLayout" Target="../diagrams/layout5.xml"/><Relationship Id="rId9" Type="http://schemas.openxmlformats.org/officeDocument/2006/relationships/image" Target="../media/image5.png"/></Relationships>
</file>

<file path=ppt/slides/_rels/slide18.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slideLayout" Target="../slideLayouts/slideLayout15.xml"/><Relationship Id="rId1" Type="http://schemas.openxmlformats.org/officeDocument/2006/relationships/themeOverride" Target="../theme/themeOverride1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9.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slideLayout" Target="../slideLayouts/slideLayout15.xml"/><Relationship Id="rId1" Type="http://schemas.openxmlformats.org/officeDocument/2006/relationships/themeOverride" Target="../theme/themeOverride18.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4.xml"/><Relationship Id="rId1" Type="http://schemas.openxmlformats.org/officeDocument/2006/relationships/themeOverride" Target="../theme/themeOverride1.xml"/></Relationships>
</file>

<file path=ppt/slides/_rels/slide20.xml.rels><?xml version="1.0" encoding="UTF-8" standalone="yes"?>
<Relationships xmlns="http://schemas.openxmlformats.org/package/2006/relationships"><Relationship Id="rId8" Type="http://schemas.openxmlformats.org/officeDocument/2006/relationships/diagramData" Target="../diagrams/data9.xml"/><Relationship Id="rId13" Type="http://schemas.openxmlformats.org/officeDocument/2006/relationships/image" Target="../media/image1.png"/><Relationship Id="rId3" Type="http://schemas.openxmlformats.org/officeDocument/2006/relationships/diagramData" Target="../diagrams/data8.xml"/><Relationship Id="rId7" Type="http://schemas.microsoft.com/office/2007/relationships/diagramDrawing" Target="../diagrams/drawing8.xml"/><Relationship Id="rId12" Type="http://schemas.microsoft.com/office/2007/relationships/diagramDrawing" Target="../diagrams/drawing9.xml"/><Relationship Id="rId2" Type="http://schemas.openxmlformats.org/officeDocument/2006/relationships/slideLayout" Target="../slideLayouts/slideLayout15.xml"/><Relationship Id="rId1" Type="http://schemas.openxmlformats.org/officeDocument/2006/relationships/themeOverride" Target="../theme/themeOverride19.xml"/><Relationship Id="rId6" Type="http://schemas.openxmlformats.org/officeDocument/2006/relationships/diagramColors" Target="../diagrams/colors8.xml"/><Relationship Id="rId11" Type="http://schemas.openxmlformats.org/officeDocument/2006/relationships/diagramColors" Target="../diagrams/colors9.xml"/><Relationship Id="rId5" Type="http://schemas.openxmlformats.org/officeDocument/2006/relationships/diagramQuickStyle" Target="../diagrams/quickStyle8.xml"/><Relationship Id="rId10" Type="http://schemas.openxmlformats.org/officeDocument/2006/relationships/diagramQuickStyle" Target="../diagrams/quickStyle9.xml"/><Relationship Id="rId4" Type="http://schemas.openxmlformats.org/officeDocument/2006/relationships/diagramLayout" Target="../diagrams/layout8.xml"/><Relationship Id="rId9" Type="http://schemas.openxmlformats.org/officeDocument/2006/relationships/diagramLayout" Target="../diagrams/layout9.xml"/></Relationships>
</file>

<file path=ppt/slides/_rels/slide2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slideLayout" Target="../slideLayouts/slideLayout15.xml"/><Relationship Id="rId1" Type="http://schemas.openxmlformats.org/officeDocument/2006/relationships/themeOverride" Target="../theme/themeOverride20.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15.xml"/><Relationship Id="rId1" Type="http://schemas.openxmlformats.org/officeDocument/2006/relationships/themeOverride" Target="../theme/themeOverride21.xml"/><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5.xml"/><Relationship Id="rId1" Type="http://schemas.openxmlformats.org/officeDocument/2006/relationships/themeOverride" Target="../theme/themeOverride22.xml"/><Relationship Id="rId5" Type="http://schemas.openxmlformats.org/officeDocument/2006/relationships/image" Target="../media/image1.png"/><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5.xml"/><Relationship Id="rId1" Type="http://schemas.openxmlformats.org/officeDocument/2006/relationships/themeOverride" Target="../theme/themeOverride23.xml"/><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5.xml"/><Relationship Id="rId1" Type="http://schemas.openxmlformats.org/officeDocument/2006/relationships/themeOverride" Target="../theme/themeOverride24.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5.xml"/><Relationship Id="rId1" Type="http://schemas.openxmlformats.org/officeDocument/2006/relationships/themeOverride" Target="../theme/themeOverride25.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5.xml"/><Relationship Id="rId1" Type="http://schemas.openxmlformats.org/officeDocument/2006/relationships/themeOverride" Target="../theme/themeOverride26.xml"/></Relationships>
</file>

<file path=ppt/slides/_rels/slide28.xml.rels><?xml version="1.0" encoding="UTF-8" standalone="yes"?>
<Relationships xmlns="http://schemas.openxmlformats.org/package/2006/relationships"><Relationship Id="rId8" Type="http://schemas.openxmlformats.org/officeDocument/2006/relationships/diagramColors" Target="../diagrams/colors10.xml"/><Relationship Id="rId3" Type="http://schemas.openxmlformats.org/officeDocument/2006/relationships/image" Target="../media/image13.png"/><Relationship Id="rId7" Type="http://schemas.openxmlformats.org/officeDocument/2006/relationships/diagramQuickStyle" Target="../diagrams/quickStyle10.xml"/><Relationship Id="rId2" Type="http://schemas.openxmlformats.org/officeDocument/2006/relationships/slideLayout" Target="../slideLayouts/slideLayout15.xml"/><Relationship Id="rId1" Type="http://schemas.openxmlformats.org/officeDocument/2006/relationships/themeOverride" Target="../theme/themeOverride27.xml"/><Relationship Id="rId6" Type="http://schemas.openxmlformats.org/officeDocument/2006/relationships/diagramLayout" Target="../diagrams/layout10.xml"/><Relationship Id="rId5" Type="http://schemas.openxmlformats.org/officeDocument/2006/relationships/diagramData" Target="../diagrams/data10.xml"/><Relationship Id="rId10" Type="http://schemas.openxmlformats.org/officeDocument/2006/relationships/image" Target="../media/image1.png"/><Relationship Id="rId4" Type="http://schemas.microsoft.com/office/2007/relationships/hdphoto" Target="../media/hdphoto2.wdp"/><Relationship Id="rId9" Type="http://schemas.microsoft.com/office/2007/relationships/diagramDrawing" Target="../diagrams/drawing10.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15.xml"/><Relationship Id="rId1" Type="http://schemas.openxmlformats.org/officeDocument/2006/relationships/themeOverride" Target="../theme/themeOverride28.xml"/><Relationship Id="rId5" Type="http://schemas.openxmlformats.org/officeDocument/2006/relationships/image" Target="../media/image1.png"/><Relationship Id="rId4" Type="http://schemas.openxmlformats.org/officeDocument/2006/relationships/image" Target="../media/image15.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hemeOverride" Target="../theme/themeOverride2.xml"/><Relationship Id="rId5" Type="http://schemas.openxmlformats.org/officeDocument/2006/relationships/image" Target="../media/image1.png"/><Relationship Id="rId4" Type="http://schemas.openxmlformats.org/officeDocument/2006/relationships/image" Target="../media/image2.jpe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5.xml"/><Relationship Id="rId1" Type="http://schemas.openxmlformats.org/officeDocument/2006/relationships/themeOverride" Target="../theme/themeOverride29.xml"/><Relationship Id="rId5" Type="http://schemas.openxmlformats.org/officeDocument/2006/relationships/image" Target="../media/image1.png"/><Relationship Id="rId4" Type="http://schemas.openxmlformats.org/officeDocument/2006/relationships/image" Target="../media/image16.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5.xml"/><Relationship Id="rId1" Type="http://schemas.openxmlformats.org/officeDocument/2006/relationships/themeOverride" Target="../theme/themeOverride30.xml"/><Relationship Id="rId5" Type="http://schemas.openxmlformats.org/officeDocument/2006/relationships/image" Target="../media/image1.png"/><Relationship Id="rId4" Type="http://schemas.openxmlformats.org/officeDocument/2006/relationships/image" Target="../media/image17.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5.xml"/><Relationship Id="rId1" Type="http://schemas.openxmlformats.org/officeDocument/2006/relationships/themeOverride" Target="../theme/themeOverride31.xml"/><Relationship Id="rId4" Type="http://schemas.openxmlformats.org/officeDocument/2006/relationships/image" Target="../media/image18.png"/></Relationships>
</file>

<file path=ppt/slides/_rels/slide3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15.xml"/><Relationship Id="rId1" Type="http://schemas.openxmlformats.org/officeDocument/2006/relationships/themeOverride" Target="../theme/themeOverride32.xml"/><Relationship Id="rId6" Type="http://schemas.openxmlformats.org/officeDocument/2006/relationships/image" Target="../media/image1.png"/><Relationship Id="rId5" Type="http://schemas.microsoft.com/office/2007/relationships/hdphoto" Target="../media/hdphoto3.wdp"/><Relationship Id="rId4" Type="http://schemas.openxmlformats.org/officeDocument/2006/relationships/image" Target="../media/image21.png"/></Relationships>
</file>

<file path=ppt/slides/_rels/slide3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15.xml"/><Relationship Id="rId1" Type="http://schemas.openxmlformats.org/officeDocument/2006/relationships/themeOverride" Target="../theme/themeOverride33.xml"/><Relationship Id="rId6" Type="http://schemas.openxmlformats.org/officeDocument/2006/relationships/image" Target="../media/image1.png"/><Relationship Id="rId5" Type="http://schemas.microsoft.com/office/2007/relationships/hdphoto" Target="../media/hdphoto3.wdp"/><Relationship Id="rId4" Type="http://schemas.openxmlformats.org/officeDocument/2006/relationships/image" Target="../media/image21.png"/></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15.xml"/><Relationship Id="rId1" Type="http://schemas.openxmlformats.org/officeDocument/2006/relationships/themeOverride" Target="../theme/themeOverride34.xml"/><Relationship Id="rId4" Type="http://schemas.openxmlformats.org/officeDocument/2006/relationships/image" Target="../media/image1.png"/></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15.xml"/><Relationship Id="rId1" Type="http://schemas.openxmlformats.org/officeDocument/2006/relationships/themeOverride" Target="../theme/themeOverride35.xml"/><Relationship Id="rId4" Type="http://schemas.openxmlformats.org/officeDocument/2006/relationships/image" Target="../media/image1.png"/></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5.xml"/><Relationship Id="rId1" Type="http://schemas.openxmlformats.org/officeDocument/2006/relationships/themeOverride" Target="../theme/themeOverride36.xml"/></Relationships>
</file>

<file path=ppt/slides/_rels/slide3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15.xml"/><Relationship Id="rId1" Type="http://schemas.openxmlformats.org/officeDocument/2006/relationships/themeOverride" Target="../theme/themeOverride37.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5.xml"/><Relationship Id="rId1" Type="http://schemas.openxmlformats.org/officeDocument/2006/relationships/themeOverride" Target="../theme/themeOverride3.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5.xml"/><Relationship Id="rId1" Type="http://schemas.openxmlformats.org/officeDocument/2006/relationships/themeOverride" Target="../theme/themeOverride38.xml"/></Relationships>
</file>

<file path=ppt/slides/_rels/slide4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15.xml"/><Relationship Id="rId1" Type="http://schemas.openxmlformats.org/officeDocument/2006/relationships/themeOverride" Target="../theme/themeOverride39.xml"/><Relationship Id="rId4" Type="http://schemas.openxmlformats.org/officeDocument/2006/relationships/image" Target="../media/image1.png"/></Relationships>
</file>

<file path=ppt/slides/_rels/slide4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15.xml"/><Relationship Id="rId1" Type="http://schemas.openxmlformats.org/officeDocument/2006/relationships/themeOverride" Target="../theme/themeOverride40.xml"/><Relationship Id="rId4" Type="http://schemas.openxmlformats.org/officeDocument/2006/relationships/image" Target="../media/image1.png"/></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5.xml"/><Relationship Id="rId1" Type="http://schemas.openxmlformats.org/officeDocument/2006/relationships/themeOverride" Target="../theme/themeOverride41.xml"/></Relationships>
</file>

<file path=ppt/slides/_rels/slide4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15.xml"/><Relationship Id="rId1" Type="http://schemas.openxmlformats.org/officeDocument/2006/relationships/themeOverride" Target="../theme/themeOverride42.xml"/><Relationship Id="rId4" Type="http://schemas.openxmlformats.org/officeDocument/2006/relationships/image" Target="../media/image1.png"/></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5.xml"/><Relationship Id="rId1" Type="http://schemas.openxmlformats.org/officeDocument/2006/relationships/themeOverride" Target="../theme/themeOverride43.xml"/></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7.xml"/><Relationship Id="rId1" Type="http://schemas.openxmlformats.org/officeDocument/2006/relationships/themeOverride" Target="../theme/themeOverride44.xml"/></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5.xml"/><Relationship Id="rId1" Type="http://schemas.openxmlformats.org/officeDocument/2006/relationships/themeOverride" Target="../theme/themeOverride45.xml"/></Relationships>
</file>

<file path=ppt/slides/_rels/slide4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15.xml"/><Relationship Id="rId1" Type="http://schemas.openxmlformats.org/officeDocument/2006/relationships/themeOverride" Target="../theme/themeOverride46.xml"/><Relationship Id="rId4" Type="http://schemas.openxmlformats.org/officeDocument/2006/relationships/image" Target="../media/image1.png"/></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5.xml"/><Relationship Id="rId1" Type="http://schemas.openxmlformats.org/officeDocument/2006/relationships/themeOverride" Target="../theme/themeOverride4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6.xml"/><Relationship Id="rId1" Type="http://schemas.openxmlformats.org/officeDocument/2006/relationships/themeOverride" Target="../theme/themeOverride4.xml"/></Relationships>
</file>

<file path=ppt/slides/_rels/slide5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15.xml"/><Relationship Id="rId1" Type="http://schemas.openxmlformats.org/officeDocument/2006/relationships/themeOverride" Target="../theme/themeOverride48.xml"/><Relationship Id="rId4" Type="http://schemas.openxmlformats.org/officeDocument/2006/relationships/image" Target="../media/image1.png"/></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5.xml"/><Relationship Id="rId1" Type="http://schemas.openxmlformats.org/officeDocument/2006/relationships/themeOverride" Target="../theme/themeOverride49.xm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5.xml"/><Relationship Id="rId1" Type="http://schemas.openxmlformats.org/officeDocument/2006/relationships/themeOverride" Target="../theme/themeOverride50.xml"/></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5.xml"/><Relationship Id="rId1" Type="http://schemas.openxmlformats.org/officeDocument/2006/relationships/themeOverride" Target="../theme/themeOverride51.xml"/></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5.xml"/><Relationship Id="rId1" Type="http://schemas.openxmlformats.org/officeDocument/2006/relationships/themeOverride" Target="../theme/themeOverride52.xml"/></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5.xml"/><Relationship Id="rId1" Type="http://schemas.openxmlformats.org/officeDocument/2006/relationships/themeOverride" Target="../theme/themeOverride53.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5.xml"/><Relationship Id="rId1" Type="http://schemas.openxmlformats.org/officeDocument/2006/relationships/themeOverride" Target="../theme/themeOverride54.xml"/><Relationship Id="rId4" Type="http://schemas.openxmlformats.org/officeDocument/2006/relationships/image" Target="../media/image1.pn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5.xml"/><Relationship Id="rId1" Type="http://schemas.openxmlformats.org/officeDocument/2006/relationships/themeOverride" Target="../theme/themeOverride55.xml"/><Relationship Id="rId4" Type="http://schemas.openxmlformats.org/officeDocument/2006/relationships/image" Target="../media/image1.pn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5.xml"/><Relationship Id="rId1" Type="http://schemas.openxmlformats.org/officeDocument/2006/relationships/themeOverride" Target="../theme/themeOverride56.xml"/><Relationship Id="rId4" Type="http://schemas.openxmlformats.org/officeDocument/2006/relationships/image" Target="../media/image1.png"/></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5.xml"/><Relationship Id="rId1" Type="http://schemas.openxmlformats.org/officeDocument/2006/relationships/themeOverride" Target="../theme/themeOverride57.xml"/></Relationships>
</file>

<file path=ppt/slides/_rels/slide6.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15.xml"/><Relationship Id="rId1" Type="http://schemas.openxmlformats.org/officeDocument/2006/relationships/themeOverride" Target="../theme/themeOverride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5.xml"/><Relationship Id="rId1" Type="http://schemas.openxmlformats.org/officeDocument/2006/relationships/themeOverride" Target="../theme/themeOverride58.xml"/></Relationships>
</file>

<file path=ppt/slides/_rels/slide6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slideLayout" Target="../slideLayouts/slideLayout15.xml"/><Relationship Id="rId1" Type="http://schemas.openxmlformats.org/officeDocument/2006/relationships/themeOverride" Target="../theme/themeOverride59.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5.xml"/><Relationship Id="rId1" Type="http://schemas.openxmlformats.org/officeDocument/2006/relationships/themeOverride" Target="../theme/themeOverride60.xml"/></Relationships>
</file>

<file path=ppt/slides/_rels/slide6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15.xml"/><Relationship Id="rId1" Type="http://schemas.openxmlformats.org/officeDocument/2006/relationships/themeOverride" Target="../theme/themeOverride61.xml"/><Relationship Id="rId4" Type="http://schemas.openxmlformats.org/officeDocument/2006/relationships/image" Target="../media/image1.png"/></Relationships>
</file>

<file path=ppt/slides/_rels/slide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5.xml"/><Relationship Id="rId1" Type="http://schemas.openxmlformats.org/officeDocument/2006/relationships/themeOverride" Target="../theme/themeOverride62.xml"/></Relationships>
</file>

<file path=ppt/slides/_rels/slide6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5.xml"/><Relationship Id="rId1" Type="http://schemas.openxmlformats.org/officeDocument/2006/relationships/themeOverride" Target="../theme/themeOverride63.xml"/></Relationships>
</file>

<file path=ppt/slides/_rels/slide6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5.xml"/><Relationship Id="rId1" Type="http://schemas.openxmlformats.org/officeDocument/2006/relationships/themeOverride" Target="../theme/themeOverride64.xml"/></Relationships>
</file>

<file path=ppt/slides/_rels/slide6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5.xml"/><Relationship Id="rId1" Type="http://schemas.openxmlformats.org/officeDocument/2006/relationships/themeOverride" Target="../theme/themeOverride65.xml"/></Relationships>
</file>

<file path=ppt/slides/_rels/slide6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5.xml"/><Relationship Id="rId1" Type="http://schemas.openxmlformats.org/officeDocument/2006/relationships/themeOverride" Target="../theme/themeOverride66.xml"/></Relationships>
</file>

<file path=ppt/slides/_rels/slide6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5.xml"/><Relationship Id="rId1" Type="http://schemas.openxmlformats.org/officeDocument/2006/relationships/themeOverride" Target="../theme/themeOverride67.xml"/></Relationships>
</file>

<file path=ppt/slides/_rels/slide7.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slideLayout" Target="../slideLayouts/slideLayout16.xml"/><Relationship Id="rId1" Type="http://schemas.openxmlformats.org/officeDocument/2006/relationships/themeOverride" Target="../theme/themeOverride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5.xml"/><Relationship Id="rId1" Type="http://schemas.openxmlformats.org/officeDocument/2006/relationships/themeOverride" Target="../theme/themeOverride68.xml"/></Relationships>
</file>

<file path=ppt/slides/_rels/slide7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slideLayout" Target="../slideLayouts/slideLayout15.xml"/><Relationship Id="rId1" Type="http://schemas.openxmlformats.org/officeDocument/2006/relationships/themeOverride" Target="../theme/themeOverride69.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5.xml"/><Relationship Id="rId1" Type="http://schemas.openxmlformats.org/officeDocument/2006/relationships/themeOverride" Target="../theme/themeOverride70.xml"/><Relationship Id="rId6" Type="http://schemas.openxmlformats.org/officeDocument/2006/relationships/image" Target="../media/image1.png"/><Relationship Id="rId5" Type="http://schemas.openxmlformats.org/officeDocument/2006/relationships/image" Target="../media/image31.png"/><Relationship Id="rId4" Type="http://schemas.openxmlformats.org/officeDocument/2006/relationships/image" Target="../media/image30.png"/></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5.xml"/><Relationship Id="rId1" Type="http://schemas.openxmlformats.org/officeDocument/2006/relationships/themeOverride" Target="../theme/themeOverride71.xml"/><Relationship Id="rId6" Type="http://schemas.openxmlformats.org/officeDocument/2006/relationships/image" Target="../media/image1.png"/><Relationship Id="rId5" Type="http://schemas.openxmlformats.org/officeDocument/2006/relationships/image" Target="../media/image31.png"/><Relationship Id="rId4" Type="http://schemas.openxmlformats.org/officeDocument/2006/relationships/image" Target="../media/image32.png"/></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5.xml"/><Relationship Id="rId1" Type="http://schemas.openxmlformats.org/officeDocument/2006/relationships/themeOverride" Target="../theme/themeOverride72.xml"/><Relationship Id="rId6" Type="http://schemas.openxmlformats.org/officeDocument/2006/relationships/image" Target="../media/image1.png"/><Relationship Id="rId5" Type="http://schemas.openxmlformats.org/officeDocument/2006/relationships/image" Target="../media/image31.png"/><Relationship Id="rId4" Type="http://schemas.openxmlformats.org/officeDocument/2006/relationships/image" Target="../media/image33.png"/></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5.xml"/><Relationship Id="rId1" Type="http://schemas.openxmlformats.org/officeDocument/2006/relationships/themeOverride" Target="../theme/themeOverride73.xml"/><Relationship Id="rId4" Type="http://schemas.openxmlformats.org/officeDocument/2006/relationships/image" Target="../media/image1.png"/></Relationships>
</file>

<file path=ppt/slides/_rels/slide7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5.xml"/><Relationship Id="rId1" Type="http://schemas.openxmlformats.org/officeDocument/2006/relationships/themeOverride" Target="../theme/themeOverride74.xml"/></Relationships>
</file>

<file path=ppt/slides/_rels/slide7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5.xml"/><Relationship Id="rId1" Type="http://schemas.openxmlformats.org/officeDocument/2006/relationships/themeOverride" Target="../theme/themeOverride75.xml"/></Relationships>
</file>

<file path=ppt/slides/_rels/slide7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5.xml"/><Relationship Id="rId1" Type="http://schemas.openxmlformats.org/officeDocument/2006/relationships/themeOverride" Target="../theme/themeOverride76.xml"/></Relationships>
</file>

<file path=ppt/slides/_rels/slide79.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slideLayout" Target="../slideLayouts/slideLayout15.xml"/><Relationship Id="rId1" Type="http://schemas.openxmlformats.org/officeDocument/2006/relationships/themeOverride" Target="../theme/themeOverride77.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5.xml"/><Relationship Id="rId1" Type="http://schemas.openxmlformats.org/officeDocument/2006/relationships/themeOverride" Target="../theme/themeOverride7.xml"/></Relationships>
</file>

<file path=ppt/slides/_rels/slide8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slideLayout" Target="../slideLayouts/slideLayout15.xml"/><Relationship Id="rId1" Type="http://schemas.openxmlformats.org/officeDocument/2006/relationships/themeOverride" Target="../theme/themeOverride78.xml"/><Relationship Id="rId4" Type="http://schemas.openxmlformats.org/officeDocument/2006/relationships/hyperlink" Target="https://anexosportal.datalegis.net/arquivos/1860150.pdf" TargetMode="External"/></Relationships>
</file>

<file path=ppt/slides/_rels/slide81.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themeOverride" Target="../theme/themeOverride79.xml"/></Relationships>
</file>

<file path=ppt/slides/_rels/slide82.xml.rels><?xml version="1.0" encoding="UTF-8" standalone="yes"?>
<Relationships xmlns="http://schemas.openxmlformats.org/package/2006/relationships"><Relationship Id="rId3" Type="http://schemas.microsoft.com/office/2018/10/relationships/comments" Target="../comments/modernComment_16E_609F76E8.xml"/><Relationship Id="rId2" Type="http://schemas.openxmlformats.org/officeDocument/2006/relationships/slideLayout" Target="../slideLayouts/slideLayout15.xml"/><Relationship Id="rId1" Type="http://schemas.openxmlformats.org/officeDocument/2006/relationships/themeOverride" Target="../theme/themeOverride80.xml"/></Relationships>
</file>

<file path=ppt/slides/_rels/slide8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slideLayout" Target="../slideLayouts/slideLayout15.xml"/><Relationship Id="rId1" Type="http://schemas.openxmlformats.org/officeDocument/2006/relationships/themeOverride" Target="../theme/themeOverride81.xml"/></Relationships>
</file>

<file path=ppt/slides/_rels/slide8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5.xml"/><Relationship Id="rId1" Type="http://schemas.openxmlformats.org/officeDocument/2006/relationships/themeOverride" Target="../theme/themeOverride82.xml"/></Relationships>
</file>

<file path=ppt/slides/_rels/slide8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slideLayout" Target="../slideLayouts/slideLayout15.xml"/><Relationship Id="rId1" Type="http://schemas.openxmlformats.org/officeDocument/2006/relationships/themeOverride" Target="../theme/themeOverride83.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86.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slideLayout" Target="../slideLayouts/slideLayout15.xml"/><Relationship Id="rId1" Type="http://schemas.openxmlformats.org/officeDocument/2006/relationships/themeOverride" Target="../theme/themeOverride84.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87.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slideLayout" Target="../slideLayouts/slideLayout15.xml"/><Relationship Id="rId1" Type="http://schemas.openxmlformats.org/officeDocument/2006/relationships/themeOverride" Target="../theme/themeOverride85.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8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5.xml"/><Relationship Id="rId1" Type="http://schemas.openxmlformats.org/officeDocument/2006/relationships/themeOverride" Target="../theme/themeOverride86.xml"/><Relationship Id="rId4" Type="http://schemas.openxmlformats.org/officeDocument/2006/relationships/image" Target="../media/image44.png"/></Relationships>
</file>

<file path=ppt/slides/_rels/slide89.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slideLayout" Target="../slideLayouts/slideLayout15.xml"/><Relationship Id="rId1" Type="http://schemas.openxmlformats.org/officeDocument/2006/relationships/themeOverride" Target="../theme/themeOverride87.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5.xml"/><Relationship Id="rId1" Type="http://schemas.openxmlformats.org/officeDocument/2006/relationships/themeOverride" Target="../theme/themeOverride8.xml"/></Relationships>
</file>

<file path=ppt/slides/_rels/slide9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5.xml"/><Relationship Id="rId1" Type="http://schemas.openxmlformats.org/officeDocument/2006/relationships/themeOverride" Target="../theme/themeOverride88.xml"/></Relationships>
</file>

<file path=ppt/slides/_rels/slide9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Layout" Target="../slideLayouts/slideLayout15.xml"/><Relationship Id="rId1" Type="http://schemas.openxmlformats.org/officeDocument/2006/relationships/themeOverride" Target="../theme/themeOverride89.xml"/><Relationship Id="rId4" Type="http://schemas.openxmlformats.org/officeDocument/2006/relationships/image" Target="../media/image1.png"/></Relationships>
</file>

<file path=ppt/slides/_rels/slide9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CCD3C9E-458F-C8A0-0B36-D30611ED6AC5}"/>
              </a:ext>
            </a:extLst>
          </p:cNvPr>
          <p:cNvSpPr txBox="1"/>
          <p:nvPr/>
        </p:nvSpPr>
        <p:spPr>
          <a:xfrm>
            <a:off x="2330378" y="247156"/>
            <a:ext cx="8435814" cy="3693319"/>
          </a:xfrm>
          <a:prstGeom prst="rect">
            <a:avLst/>
          </a:prstGeom>
          <a:noFill/>
        </p:spPr>
        <p:txBody>
          <a:bodyPr wrap="square">
            <a:spAutoFit/>
          </a:bodyPr>
          <a:lstStyle/>
          <a:p>
            <a:endParaRPr dirty="0">
              <a:latin typeface="Verdana" panose="020B0604030504040204" pitchFamily="34" charset="0"/>
              <a:ea typeface="Verdana" panose="020B0604030504040204" pitchFamily="34" charset="0"/>
            </a:endParaRPr>
          </a:p>
          <a:p>
            <a:pPr algn="ctr">
              <a:defRPr sz="3200" b="1">
                <a:solidFill>
                  <a:srgbClr val="003366"/>
                </a:solidFill>
              </a:defRPr>
            </a:pPr>
            <a:endParaRPr lang="pt-BR" sz="4800" dirty="0">
              <a:solidFill>
                <a:schemeClr val="bg1"/>
              </a:solidFill>
              <a:latin typeface="+mj-lt"/>
              <a:ea typeface="+mj-ea"/>
              <a:cs typeface="+mj-cs"/>
            </a:endParaRPr>
          </a:p>
          <a:p>
            <a:pPr algn="ctr">
              <a:defRPr sz="3200" b="1">
                <a:solidFill>
                  <a:srgbClr val="003366"/>
                </a:solidFill>
              </a:defRPr>
            </a:pPr>
            <a:endParaRPr lang="pt-BR" sz="4800" dirty="0">
              <a:solidFill>
                <a:schemeClr val="bg1"/>
              </a:solidFill>
              <a:latin typeface="+mj-lt"/>
              <a:ea typeface="+mj-ea"/>
              <a:cs typeface="+mj-cs"/>
            </a:endParaRPr>
          </a:p>
          <a:p>
            <a:pPr algn="ctr">
              <a:defRPr sz="3200" b="1">
                <a:solidFill>
                  <a:srgbClr val="003366"/>
                </a:solidFill>
              </a:defRPr>
            </a:pPr>
            <a:r>
              <a:rPr lang="pt-BR" sz="6000" b="1" dirty="0">
                <a:solidFill>
                  <a:schemeClr val="bg1"/>
                </a:solidFill>
                <a:latin typeface="+mj-lt"/>
                <a:ea typeface="+mj-ea"/>
                <a:cs typeface="+mj-cs"/>
              </a:rPr>
              <a:t>O contexto do IFA no mercado brasileiro</a:t>
            </a:r>
          </a:p>
        </p:txBody>
      </p:sp>
      <p:pic>
        <p:nvPicPr>
          <p:cNvPr id="6" name="Picture 1" descr="9f723375-5524-49b6-b012-fef03ac9f934.png">
            <a:extLst>
              <a:ext uri="{FF2B5EF4-FFF2-40B4-BE49-F238E27FC236}">
                <a16:creationId xmlns:a16="http://schemas.microsoft.com/office/drawing/2014/main" id="{E1181421-E8E9-FDCF-F0FE-C84387C752C5}"/>
              </a:ext>
            </a:extLst>
          </p:cNvPr>
          <p:cNvPicPr>
            <a:picLocks noChangeAspect="1"/>
          </p:cNvPicPr>
          <p:nvPr/>
        </p:nvPicPr>
        <p:blipFill>
          <a:blip r:embed="rId3"/>
          <a:stretch>
            <a:fillRect/>
          </a:stretch>
        </p:blipFill>
        <p:spPr>
          <a:xfrm>
            <a:off x="897843" y="0"/>
            <a:ext cx="1488119" cy="1139181"/>
          </a:xfrm>
          <a:prstGeom prst="rect">
            <a:avLst/>
          </a:prstGeom>
        </p:spPr>
      </p:pic>
      <p:sp>
        <p:nvSpPr>
          <p:cNvPr id="7" name="TextBox 2">
            <a:extLst>
              <a:ext uri="{FF2B5EF4-FFF2-40B4-BE49-F238E27FC236}">
                <a16:creationId xmlns:a16="http://schemas.microsoft.com/office/drawing/2014/main" id="{C97D13A3-32C8-5163-A314-4958CE54489D}"/>
              </a:ext>
            </a:extLst>
          </p:cNvPr>
          <p:cNvSpPr txBox="1"/>
          <p:nvPr/>
        </p:nvSpPr>
        <p:spPr>
          <a:xfrm>
            <a:off x="10313907" y="6449572"/>
            <a:ext cx="1702191" cy="338554"/>
          </a:xfrm>
          <a:prstGeom prst="rect">
            <a:avLst/>
          </a:prstGeom>
          <a:noFill/>
        </p:spPr>
        <p:txBody>
          <a:bodyPr wrap="square">
            <a:spAutoFit/>
          </a:bodyPr>
          <a:lstStyle/>
          <a:p>
            <a:pPr algn="ctr">
              <a:defRPr sz="1600">
                <a:solidFill>
                  <a:srgbClr val="282828"/>
                </a:solidFill>
              </a:defRPr>
            </a:pPr>
            <a:r>
              <a:rPr dirty="0">
                <a:solidFill>
                  <a:schemeClr val="bg1">
                    <a:lumMod val="95000"/>
                  </a:schemeClr>
                </a:solidFill>
                <a:latin typeface="+mj-lt"/>
                <a:ea typeface="Verdana" panose="020B0604030504040204" pitchFamily="34" charset="0"/>
              </a:rPr>
              <a:t>maio/2026</a:t>
            </a:r>
          </a:p>
        </p:txBody>
      </p:sp>
    </p:spTree>
    <p:extLst>
      <p:ext uri="{BB962C8B-B14F-4D97-AF65-F5344CB8AC3E}">
        <p14:creationId xmlns:p14="http://schemas.microsoft.com/office/powerpoint/2010/main" val="3378822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473B41A-5004-B5F0-053E-BCF598D9069B}"/>
              </a:ext>
            </a:extLst>
          </p:cNvPr>
          <p:cNvSpPr>
            <a:spLocks noGrp="1"/>
          </p:cNvSpPr>
          <p:nvPr>
            <p:ph type="title"/>
          </p:nvPr>
        </p:nvSpPr>
        <p:spPr>
          <a:xfrm>
            <a:off x="838200" y="328456"/>
            <a:ext cx="10515600" cy="1325563"/>
          </a:xfrm>
        </p:spPr>
        <p:txBody>
          <a:bodyPr>
            <a:normAutofit/>
          </a:bodyPr>
          <a:lstStyle/>
          <a:p>
            <a:pPr algn="ctr"/>
            <a:r>
              <a:rPr lang="pt-BR" sz="4000" b="1" dirty="0">
                <a:solidFill>
                  <a:srgbClr val="58696B"/>
                </a:solidFill>
              </a:rPr>
              <a:t>E como Funciona na ANVISA?</a:t>
            </a:r>
          </a:p>
        </p:txBody>
      </p:sp>
      <p:pic>
        <p:nvPicPr>
          <p:cNvPr id="5" name="Espaço Reservado para Conteúdo 4">
            <a:extLst>
              <a:ext uri="{FF2B5EF4-FFF2-40B4-BE49-F238E27FC236}">
                <a16:creationId xmlns:a16="http://schemas.microsoft.com/office/drawing/2014/main" id="{6FD8B464-6B86-41D0-ED2A-5B8CF1A22CCC}"/>
              </a:ext>
            </a:extLst>
          </p:cNvPr>
          <p:cNvPicPr>
            <a:picLocks noGrp="1" noChangeAspect="1"/>
          </p:cNvPicPr>
          <p:nvPr>
            <p:ph idx="1"/>
          </p:nvPr>
        </p:nvPicPr>
        <p:blipFill>
          <a:blip r:embed="rId3"/>
          <a:stretch>
            <a:fillRect/>
          </a:stretch>
        </p:blipFill>
        <p:spPr>
          <a:xfrm>
            <a:off x="2192776" y="1825625"/>
            <a:ext cx="7806448" cy="4351338"/>
          </a:xfrm>
          <a:prstGeom prst="rect">
            <a:avLst/>
          </a:prstGeom>
        </p:spPr>
      </p:pic>
      <p:sp>
        <p:nvSpPr>
          <p:cNvPr id="3" name="Espaço Reservado para o Número do Slide 3">
            <a:extLst>
              <a:ext uri="{FF2B5EF4-FFF2-40B4-BE49-F238E27FC236}">
                <a16:creationId xmlns:a16="http://schemas.microsoft.com/office/drawing/2014/main" id="{88456368-EC52-6DA7-C2F1-35A815295C59}"/>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10</a:t>
            </a:fld>
            <a:endParaRPr lang="pt-BR" dirty="0"/>
          </a:p>
        </p:txBody>
      </p:sp>
      <p:pic>
        <p:nvPicPr>
          <p:cNvPr id="4" name="Picture 1" descr="9f723375-5524-49b6-b012-fef03ac9f934.png">
            <a:extLst>
              <a:ext uri="{FF2B5EF4-FFF2-40B4-BE49-F238E27FC236}">
                <a16:creationId xmlns:a16="http://schemas.microsoft.com/office/drawing/2014/main" id="{7C2FB023-5401-603F-9361-A6C6F83A67E2}"/>
              </a:ext>
            </a:extLst>
          </p:cNvPr>
          <p:cNvPicPr>
            <a:picLocks noChangeAspect="1"/>
          </p:cNvPicPr>
          <p:nvPr/>
        </p:nvPicPr>
        <p:blipFill>
          <a:blip r:embed="rId4"/>
          <a:stretch>
            <a:fillRect/>
          </a:stretch>
        </p:blipFill>
        <p:spPr>
          <a:xfrm>
            <a:off x="0" y="0"/>
            <a:ext cx="858129" cy="656913"/>
          </a:xfrm>
          <a:prstGeom prst="rect">
            <a:avLst/>
          </a:prstGeom>
        </p:spPr>
      </p:pic>
    </p:spTree>
    <p:extLst>
      <p:ext uri="{BB962C8B-B14F-4D97-AF65-F5344CB8AC3E}">
        <p14:creationId xmlns:p14="http://schemas.microsoft.com/office/powerpoint/2010/main" val="124306394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a:extLst>
            <a:ext uri="{FF2B5EF4-FFF2-40B4-BE49-F238E27FC236}">
              <a16:creationId xmlns:a16="http://schemas.microsoft.com/office/drawing/2014/main" id="{D7B565C5-1676-90E0-FAC7-CB0CF5E6941A}"/>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B59AFE61-BC45-96CF-DE56-6ADE9D16782F}"/>
              </a:ext>
            </a:extLst>
          </p:cNvPr>
          <p:cNvSpPr>
            <a:spLocks noGrp="1"/>
          </p:cNvSpPr>
          <p:nvPr>
            <p:ph type="title"/>
          </p:nvPr>
        </p:nvSpPr>
        <p:spPr>
          <a:xfrm>
            <a:off x="937433" y="167132"/>
            <a:ext cx="10515600" cy="1325563"/>
          </a:xfrm>
        </p:spPr>
        <p:txBody>
          <a:bodyPr>
            <a:normAutofit/>
          </a:bodyPr>
          <a:lstStyle/>
          <a:p>
            <a:r>
              <a:rPr lang="pt-BR" sz="4000" b="1" dirty="0">
                <a:solidFill>
                  <a:srgbClr val="58696B"/>
                </a:solidFill>
              </a:rPr>
              <a:t>Legislação</a:t>
            </a:r>
          </a:p>
        </p:txBody>
      </p:sp>
      <p:graphicFrame>
        <p:nvGraphicFramePr>
          <p:cNvPr id="4" name="Diagrama 3">
            <a:extLst>
              <a:ext uri="{FF2B5EF4-FFF2-40B4-BE49-F238E27FC236}">
                <a16:creationId xmlns:a16="http://schemas.microsoft.com/office/drawing/2014/main" id="{AC76981E-A4F5-507D-B631-1CDA21885E47}"/>
              </a:ext>
            </a:extLst>
          </p:cNvPr>
          <p:cNvGraphicFramePr/>
          <p:nvPr/>
        </p:nvGraphicFramePr>
        <p:xfrm>
          <a:off x="1036667" y="1492695"/>
          <a:ext cx="10317133" cy="44835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Espaço Reservado para o Número do Slide 3">
            <a:extLst>
              <a:ext uri="{FF2B5EF4-FFF2-40B4-BE49-F238E27FC236}">
                <a16:creationId xmlns:a16="http://schemas.microsoft.com/office/drawing/2014/main" id="{7D9E64AE-56D9-2AD3-0173-99CEC2B8D09E}"/>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11</a:t>
            </a:fld>
            <a:endParaRPr lang="pt-BR" dirty="0"/>
          </a:p>
        </p:txBody>
      </p:sp>
      <p:pic>
        <p:nvPicPr>
          <p:cNvPr id="5" name="Picture 1" descr="9f723375-5524-49b6-b012-fef03ac9f934.png">
            <a:extLst>
              <a:ext uri="{FF2B5EF4-FFF2-40B4-BE49-F238E27FC236}">
                <a16:creationId xmlns:a16="http://schemas.microsoft.com/office/drawing/2014/main" id="{959F583D-D789-959C-3205-92D56F47D547}"/>
              </a:ext>
            </a:extLst>
          </p:cNvPr>
          <p:cNvPicPr>
            <a:picLocks noChangeAspect="1"/>
          </p:cNvPicPr>
          <p:nvPr/>
        </p:nvPicPr>
        <p:blipFill>
          <a:blip r:embed="rId8"/>
          <a:stretch>
            <a:fillRect/>
          </a:stretch>
        </p:blipFill>
        <p:spPr>
          <a:xfrm>
            <a:off x="0" y="0"/>
            <a:ext cx="858129" cy="656913"/>
          </a:xfrm>
          <a:prstGeom prst="rect">
            <a:avLst/>
          </a:prstGeom>
        </p:spPr>
      </p:pic>
    </p:spTree>
    <p:extLst>
      <p:ext uri="{BB962C8B-B14F-4D97-AF65-F5344CB8AC3E}">
        <p14:creationId xmlns:p14="http://schemas.microsoft.com/office/powerpoint/2010/main" val="39624343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a:extLst>
            <a:ext uri="{FF2B5EF4-FFF2-40B4-BE49-F238E27FC236}">
              <a16:creationId xmlns:a16="http://schemas.microsoft.com/office/drawing/2014/main" id="{12E3EF44-60CE-25AB-A4C4-E75DE1054883}"/>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BA444CA6-8374-AF1A-F83B-DE700BF8A939}"/>
              </a:ext>
            </a:extLst>
          </p:cNvPr>
          <p:cNvSpPr>
            <a:spLocks noGrp="1"/>
          </p:cNvSpPr>
          <p:nvPr>
            <p:ph type="title"/>
          </p:nvPr>
        </p:nvSpPr>
        <p:spPr>
          <a:xfrm>
            <a:off x="764768" y="328456"/>
            <a:ext cx="10515600" cy="1325563"/>
          </a:xfrm>
        </p:spPr>
        <p:txBody>
          <a:bodyPr>
            <a:normAutofit/>
          </a:bodyPr>
          <a:lstStyle/>
          <a:p>
            <a:pPr algn="ctr"/>
            <a:r>
              <a:rPr lang="pt-BR" sz="4000" b="1" dirty="0">
                <a:solidFill>
                  <a:srgbClr val="58696B"/>
                </a:solidFill>
              </a:rPr>
              <a:t>Regulamentação Nacional</a:t>
            </a:r>
          </a:p>
        </p:txBody>
      </p:sp>
      <p:graphicFrame>
        <p:nvGraphicFramePr>
          <p:cNvPr id="4" name="Diagrama 3">
            <a:extLst>
              <a:ext uri="{FF2B5EF4-FFF2-40B4-BE49-F238E27FC236}">
                <a16:creationId xmlns:a16="http://schemas.microsoft.com/office/drawing/2014/main" id="{A4F8E1EF-FEC7-ECB6-4D17-E4E0E864C097}"/>
              </a:ext>
            </a:extLst>
          </p:cNvPr>
          <p:cNvGraphicFramePr/>
          <p:nvPr/>
        </p:nvGraphicFramePr>
        <p:xfrm>
          <a:off x="1143695" y="1409130"/>
          <a:ext cx="10136673" cy="44227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Espaço Reservado para o Número do Slide 3">
            <a:extLst>
              <a:ext uri="{FF2B5EF4-FFF2-40B4-BE49-F238E27FC236}">
                <a16:creationId xmlns:a16="http://schemas.microsoft.com/office/drawing/2014/main" id="{CD7FDAE9-4649-13D6-5FAB-8D4339E26870}"/>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12</a:t>
            </a:fld>
            <a:endParaRPr lang="pt-BR" dirty="0"/>
          </a:p>
        </p:txBody>
      </p:sp>
      <p:pic>
        <p:nvPicPr>
          <p:cNvPr id="5" name="Picture 1" descr="9f723375-5524-49b6-b012-fef03ac9f934.png">
            <a:extLst>
              <a:ext uri="{FF2B5EF4-FFF2-40B4-BE49-F238E27FC236}">
                <a16:creationId xmlns:a16="http://schemas.microsoft.com/office/drawing/2014/main" id="{BC315E42-61E3-F0FF-6FBB-91FCC977CB61}"/>
              </a:ext>
            </a:extLst>
          </p:cNvPr>
          <p:cNvPicPr>
            <a:picLocks noChangeAspect="1"/>
          </p:cNvPicPr>
          <p:nvPr/>
        </p:nvPicPr>
        <p:blipFill>
          <a:blip r:embed="rId8"/>
          <a:stretch>
            <a:fillRect/>
          </a:stretch>
        </p:blipFill>
        <p:spPr>
          <a:xfrm>
            <a:off x="0" y="0"/>
            <a:ext cx="858129" cy="656913"/>
          </a:xfrm>
          <a:prstGeom prst="rect">
            <a:avLst/>
          </a:prstGeom>
        </p:spPr>
      </p:pic>
    </p:spTree>
    <p:extLst>
      <p:ext uri="{BB962C8B-B14F-4D97-AF65-F5344CB8AC3E}">
        <p14:creationId xmlns:p14="http://schemas.microsoft.com/office/powerpoint/2010/main" val="332355085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a:extLst>
            <a:ext uri="{FF2B5EF4-FFF2-40B4-BE49-F238E27FC236}">
              <a16:creationId xmlns:a16="http://schemas.microsoft.com/office/drawing/2014/main" id="{BE7D3F8B-C565-3D33-A8B0-FBB492F72A9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26662AE5-C3A2-CE9F-AEB6-3EF7C5B21D39}"/>
              </a:ext>
            </a:extLst>
          </p:cNvPr>
          <p:cNvSpPr>
            <a:spLocks noGrp="1"/>
          </p:cNvSpPr>
          <p:nvPr>
            <p:ph type="title"/>
          </p:nvPr>
        </p:nvSpPr>
        <p:spPr/>
        <p:txBody>
          <a:bodyPr>
            <a:normAutofit/>
          </a:bodyPr>
          <a:lstStyle/>
          <a:p>
            <a:pPr algn="ctr"/>
            <a:r>
              <a:rPr lang="pt-BR" sz="4000" b="1" dirty="0">
                <a:solidFill>
                  <a:srgbClr val="58696B"/>
                </a:solidFill>
              </a:rPr>
              <a:t>Regulamentação Nacional</a:t>
            </a:r>
          </a:p>
        </p:txBody>
      </p:sp>
      <p:grpSp>
        <p:nvGrpSpPr>
          <p:cNvPr id="4" name="Agrupar 3">
            <a:extLst>
              <a:ext uri="{FF2B5EF4-FFF2-40B4-BE49-F238E27FC236}">
                <a16:creationId xmlns:a16="http://schemas.microsoft.com/office/drawing/2014/main" id="{732CCB82-01E6-BD5B-9469-89385A03EC0A}"/>
              </a:ext>
            </a:extLst>
          </p:cNvPr>
          <p:cNvGrpSpPr/>
          <p:nvPr/>
        </p:nvGrpSpPr>
        <p:grpSpPr>
          <a:xfrm>
            <a:off x="1235135" y="1690688"/>
            <a:ext cx="5960685" cy="3841649"/>
            <a:chOff x="434489" y="2107206"/>
            <a:chExt cx="5743444" cy="4218218"/>
          </a:xfrm>
        </p:grpSpPr>
        <p:grpSp>
          <p:nvGrpSpPr>
            <p:cNvPr id="5" name="Agrupar 4">
              <a:extLst>
                <a:ext uri="{FF2B5EF4-FFF2-40B4-BE49-F238E27FC236}">
                  <a16:creationId xmlns:a16="http://schemas.microsoft.com/office/drawing/2014/main" id="{C57E8F63-6CF9-7CF7-21CA-3E3AF34BE609}"/>
                </a:ext>
              </a:extLst>
            </p:cNvPr>
            <p:cNvGrpSpPr/>
            <p:nvPr/>
          </p:nvGrpSpPr>
          <p:grpSpPr>
            <a:xfrm>
              <a:off x="434489" y="2107206"/>
              <a:ext cx="5743444" cy="683394"/>
              <a:chOff x="791841" y="2505859"/>
              <a:chExt cx="5743444" cy="683394"/>
            </a:xfrm>
          </p:grpSpPr>
          <p:sp>
            <p:nvSpPr>
              <p:cNvPr id="18" name="Retângulo Arredondado 23">
                <a:extLst>
                  <a:ext uri="{FF2B5EF4-FFF2-40B4-BE49-F238E27FC236}">
                    <a16:creationId xmlns:a16="http://schemas.microsoft.com/office/drawing/2014/main" id="{232C5C13-EB37-58E1-29CA-04CEF96150AB}"/>
                  </a:ext>
                </a:extLst>
              </p:cNvPr>
              <p:cNvSpPr/>
              <p:nvPr/>
            </p:nvSpPr>
            <p:spPr>
              <a:xfrm>
                <a:off x="791841" y="2505859"/>
                <a:ext cx="1357162" cy="683394"/>
              </a:xfrm>
              <a:prstGeom prst="roundRect">
                <a:avLst/>
              </a:prstGeom>
              <a:solidFill>
                <a:srgbClr val="062344"/>
              </a:solidFill>
              <a:ln>
                <a:solidFill>
                  <a:srgbClr val="062344"/>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pt-BR" dirty="0"/>
                  <a:t>RDC nº 73/2016</a:t>
                </a:r>
              </a:p>
            </p:txBody>
          </p:sp>
          <p:sp>
            <p:nvSpPr>
              <p:cNvPr id="19" name="Retângulo Arredondado 24">
                <a:extLst>
                  <a:ext uri="{FF2B5EF4-FFF2-40B4-BE49-F238E27FC236}">
                    <a16:creationId xmlns:a16="http://schemas.microsoft.com/office/drawing/2014/main" id="{12C5CDBA-FB26-6677-3353-7512B1AA81FA}"/>
                  </a:ext>
                </a:extLst>
              </p:cNvPr>
              <p:cNvSpPr/>
              <p:nvPr/>
            </p:nvSpPr>
            <p:spPr>
              <a:xfrm>
                <a:off x="2149002" y="2505859"/>
                <a:ext cx="4386283" cy="683394"/>
              </a:xfrm>
              <a:prstGeom prst="roundRect">
                <a:avLst/>
              </a:prstGeom>
              <a:ln>
                <a:solidFill>
                  <a:schemeClr val="tx1"/>
                </a:solidFill>
              </a:ln>
            </p:spPr>
            <p:style>
              <a:lnRef idx="2">
                <a:schemeClr val="accent2"/>
              </a:lnRef>
              <a:fillRef idx="1">
                <a:schemeClr val="lt1"/>
              </a:fillRef>
              <a:effectRef idx="0">
                <a:schemeClr val="accent2"/>
              </a:effectRef>
              <a:fontRef idx="minor">
                <a:schemeClr val="dk1"/>
              </a:fontRef>
            </p:style>
            <p:txBody>
              <a:bodyPr rtlCol="0" anchor="ctr"/>
              <a:lstStyle/>
              <a:p>
                <a:pPr algn="just"/>
                <a:r>
                  <a:rPr lang="pt-BR" dirty="0">
                    <a:solidFill>
                      <a:schemeClr val="tx1"/>
                    </a:solidFill>
                  </a:rPr>
                  <a:t>Pós-Registros de Medicamentos Novos, Genéricos e Similares</a:t>
                </a:r>
              </a:p>
            </p:txBody>
          </p:sp>
        </p:grpSp>
        <p:grpSp>
          <p:nvGrpSpPr>
            <p:cNvPr id="6" name="Agrupar 5">
              <a:extLst>
                <a:ext uri="{FF2B5EF4-FFF2-40B4-BE49-F238E27FC236}">
                  <a16:creationId xmlns:a16="http://schemas.microsoft.com/office/drawing/2014/main" id="{E5B08B16-6AE4-4AF9-E300-88C10FF0D93D}"/>
                </a:ext>
              </a:extLst>
            </p:cNvPr>
            <p:cNvGrpSpPr/>
            <p:nvPr/>
          </p:nvGrpSpPr>
          <p:grpSpPr>
            <a:xfrm>
              <a:off x="434489" y="2995331"/>
              <a:ext cx="5743444" cy="683394"/>
              <a:chOff x="791841" y="2505859"/>
              <a:chExt cx="5743444" cy="683394"/>
            </a:xfrm>
          </p:grpSpPr>
          <p:sp>
            <p:nvSpPr>
              <p:cNvPr id="16" name="Retângulo Arredondado 21">
                <a:extLst>
                  <a:ext uri="{FF2B5EF4-FFF2-40B4-BE49-F238E27FC236}">
                    <a16:creationId xmlns:a16="http://schemas.microsoft.com/office/drawing/2014/main" id="{82EE2EA4-D67C-DCC9-0711-0BA8E1EF1D3B}"/>
                  </a:ext>
                </a:extLst>
              </p:cNvPr>
              <p:cNvSpPr/>
              <p:nvPr/>
            </p:nvSpPr>
            <p:spPr>
              <a:xfrm>
                <a:off x="791841" y="2505859"/>
                <a:ext cx="1357162" cy="683394"/>
              </a:xfrm>
              <a:prstGeom prst="roundRect">
                <a:avLst/>
              </a:prstGeom>
              <a:solidFill>
                <a:srgbClr val="062344"/>
              </a:solidFill>
              <a:ln>
                <a:solidFill>
                  <a:srgbClr val="062344"/>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pt-BR" dirty="0"/>
                  <a:t>RDC nº 753/2022</a:t>
                </a:r>
              </a:p>
            </p:txBody>
          </p:sp>
          <p:sp>
            <p:nvSpPr>
              <p:cNvPr id="17" name="Retângulo Arredondado 22">
                <a:extLst>
                  <a:ext uri="{FF2B5EF4-FFF2-40B4-BE49-F238E27FC236}">
                    <a16:creationId xmlns:a16="http://schemas.microsoft.com/office/drawing/2014/main" id="{46554B13-4F52-88A9-CFC9-7E82A1ABB1D8}"/>
                  </a:ext>
                </a:extLst>
              </p:cNvPr>
              <p:cNvSpPr/>
              <p:nvPr/>
            </p:nvSpPr>
            <p:spPr>
              <a:xfrm>
                <a:off x="2149002" y="2505859"/>
                <a:ext cx="4386283" cy="683394"/>
              </a:xfrm>
              <a:prstGeom prst="roundRect">
                <a:avLst/>
              </a:prstGeom>
              <a:ln>
                <a:solidFill>
                  <a:schemeClr val="tx1"/>
                </a:solidFill>
              </a:ln>
            </p:spPr>
            <p:style>
              <a:lnRef idx="2">
                <a:schemeClr val="accent2"/>
              </a:lnRef>
              <a:fillRef idx="1">
                <a:schemeClr val="lt1"/>
              </a:fillRef>
              <a:effectRef idx="0">
                <a:schemeClr val="accent2"/>
              </a:effectRef>
              <a:fontRef idx="minor">
                <a:schemeClr val="dk1"/>
              </a:fontRef>
            </p:style>
            <p:txBody>
              <a:bodyPr rtlCol="0" anchor="ctr"/>
              <a:lstStyle/>
              <a:p>
                <a:pPr algn="just"/>
                <a:r>
                  <a:rPr lang="pt-BR" dirty="0">
                    <a:solidFill>
                      <a:schemeClr val="tx1"/>
                    </a:solidFill>
                  </a:rPr>
                  <a:t>Registros de Medicamentos Novos, Genéricos e Similares</a:t>
                </a:r>
              </a:p>
            </p:txBody>
          </p:sp>
        </p:grpSp>
        <p:grpSp>
          <p:nvGrpSpPr>
            <p:cNvPr id="7" name="Agrupar 6">
              <a:extLst>
                <a:ext uri="{FF2B5EF4-FFF2-40B4-BE49-F238E27FC236}">
                  <a16:creationId xmlns:a16="http://schemas.microsoft.com/office/drawing/2014/main" id="{F21D536B-86F9-8163-D310-AAFD6AD5108C}"/>
                </a:ext>
              </a:extLst>
            </p:cNvPr>
            <p:cNvGrpSpPr/>
            <p:nvPr/>
          </p:nvGrpSpPr>
          <p:grpSpPr>
            <a:xfrm>
              <a:off x="434489" y="3877564"/>
              <a:ext cx="5743444" cy="683394"/>
              <a:chOff x="791841" y="2505859"/>
              <a:chExt cx="5743444" cy="683394"/>
            </a:xfrm>
          </p:grpSpPr>
          <p:sp>
            <p:nvSpPr>
              <p:cNvPr id="14" name="Retângulo Arredondado 19">
                <a:extLst>
                  <a:ext uri="{FF2B5EF4-FFF2-40B4-BE49-F238E27FC236}">
                    <a16:creationId xmlns:a16="http://schemas.microsoft.com/office/drawing/2014/main" id="{3027C39F-5EAF-3B10-40F1-A715EAD3975C}"/>
                  </a:ext>
                </a:extLst>
              </p:cNvPr>
              <p:cNvSpPr/>
              <p:nvPr/>
            </p:nvSpPr>
            <p:spPr>
              <a:xfrm>
                <a:off x="791841" y="2505859"/>
                <a:ext cx="1357162" cy="683394"/>
              </a:xfrm>
              <a:prstGeom prst="roundRect">
                <a:avLst/>
              </a:prstGeom>
              <a:solidFill>
                <a:srgbClr val="062344"/>
              </a:solidFill>
              <a:ln>
                <a:solidFill>
                  <a:srgbClr val="062344"/>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pt-BR" dirty="0">
                    <a:solidFill>
                      <a:schemeClr val="bg2"/>
                    </a:solidFill>
                  </a:rPr>
                  <a:t>RDC nº 964/2025</a:t>
                </a:r>
              </a:p>
            </p:txBody>
          </p:sp>
          <p:sp>
            <p:nvSpPr>
              <p:cNvPr id="15" name="Retângulo Arredondado 20">
                <a:extLst>
                  <a:ext uri="{FF2B5EF4-FFF2-40B4-BE49-F238E27FC236}">
                    <a16:creationId xmlns:a16="http://schemas.microsoft.com/office/drawing/2014/main" id="{DE03697F-BDDF-50C7-D3C4-8461D13404C8}"/>
                  </a:ext>
                </a:extLst>
              </p:cNvPr>
              <p:cNvSpPr/>
              <p:nvPr/>
            </p:nvSpPr>
            <p:spPr>
              <a:xfrm>
                <a:off x="2149002" y="2505859"/>
                <a:ext cx="4386283" cy="683394"/>
              </a:xfrm>
              <a:prstGeom prst="roundRect">
                <a:avLst/>
              </a:prstGeom>
              <a:ln>
                <a:solidFill>
                  <a:schemeClr val="tx1"/>
                </a:solidFill>
              </a:ln>
            </p:spPr>
            <p:style>
              <a:lnRef idx="2">
                <a:schemeClr val="accent2"/>
              </a:lnRef>
              <a:fillRef idx="1">
                <a:schemeClr val="lt1"/>
              </a:fillRef>
              <a:effectRef idx="0">
                <a:schemeClr val="accent2"/>
              </a:effectRef>
              <a:fontRef idx="minor">
                <a:schemeClr val="dk1"/>
              </a:fontRef>
            </p:style>
            <p:txBody>
              <a:bodyPr rtlCol="0" anchor="ctr"/>
              <a:lstStyle/>
              <a:p>
                <a:pPr algn="just"/>
                <a:r>
                  <a:rPr lang="pt-BR" dirty="0">
                    <a:solidFill>
                      <a:schemeClr val="tx1"/>
                    </a:solidFill>
                  </a:rPr>
                  <a:t>Produtos de Degradação em Medicamentos</a:t>
                </a:r>
              </a:p>
            </p:txBody>
          </p:sp>
        </p:grpSp>
        <p:grpSp>
          <p:nvGrpSpPr>
            <p:cNvPr id="8" name="Agrupar 7">
              <a:extLst>
                <a:ext uri="{FF2B5EF4-FFF2-40B4-BE49-F238E27FC236}">
                  <a16:creationId xmlns:a16="http://schemas.microsoft.com/office/drawing/2014/main" id="{4C3911BD-2268-7935-9DF5-6B50FE55B620}"/>
                </a:ext>
              </a:extLst>
            </p:cNvPr>
            <p:cNvGrpSpPr/>
            <p:nvPr/>
          </p:nvGrpSpPr>
          <p:grpSpPr>
            <a:xfrm>
              <a:off x="434489" y="4759797"/>
              <a:ext cx="5743444" cy="683394"/>
              <a:chOff x="791841" y="2505859"/>
              <a:chExt cx="5743444" cy="683394"/>
            </a:xfrm>
          </p:grpSpPr>
          <p:sp>
            <p:nvSpPr>
              <p:cNvPr id="12" name="Retângulo Arredondado 17">
                <a:extLst>
                  <a:ext uri="{FF2B5EF4-FFF2-40B4-BE49-F238E27FC236}">
                    <a16:creationId xmlns:a16="http://schemas.microsoft.com/office/drawing/2014/main" id="{101B5821-EEBE-7478-0EF3-E50419694E04}"/>
                  </a:ext>
                </a:extLst>
              </p:cNvPr>
              <p:cNvSpPr/>
              <p:nvPr/>
            </p:nvSpPr>
            <p:spPr>
              <a:xfrm>
                <a:off x="791841" y="2505859"/>
                <a:ext cx="1357162" cy="683394"/>
              </a:xfrm>
              <a:prstGeom prst="roundRect">
                <a:avLst/>
              </a:prstGeom>
              <a:solidFill>
                <a:srgbClr val="062344"/>
              </a:solidFill>
              <a:ln>
                <a:solidFill>
                  <a:srgbClr val="062344"/>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pt-BR" dirty="0"/>
                  <a:t>RDC nº 749/2022</a:t>
                </a:r>
              </a:p>
            </p:txBody>
          </p:sp>
          <p:sp>
            <p:nvSpPr>
              <p:cNvPr id="13" name="Retângulo Arredondado 18">
                <a:extLst>
                  <a:ext uri="{FF2B5EF4-FFF2-40B4-BE49-F238E27FC236}">
                    <a16:creationId xmlns:a16="http://schemas.microsoft.com/office/drawing/2014/main" id="{BED0682C-F817-7221-84D7-ABD0E15405C6}"/>
                  </a:ext>
                </a:extLst>
              </p:cNvPr>
              <p:cNvSpPr/>
              <p:nvPr/>
            </p:nvSpPr>
            <p:spPr>
              <a:xfrm>
                <a:off x="2149002" y="2505859"/>
                <a:ext cx="4386283" cy="683394"/>
              </a:xfrm>
              <a:prstGeom prst="roundRect">
                <a:avLst/>
              </a:prstGeom>
              <a:ln>
                <a:solidFill>
                  <a:schemeClr val="tx1"/>
                </a:solidFill>
              </a:ln>
            </p:spPr>
            <p:style>
              <a:lnRef idx="2">
                <a:schemeClr val="accent2"/>
              </a:lnRef>
              <a:fillRef idx="1">
                <a:schemeClr val="lt1"/>
              </a:fillRef>
              <a:effectRef idx="0">
                <a:schemeClr val="accent2"/>
              </a:effectRef>
              <a:fontRef idx="minor">
                <a:schemeClr val="dk1"/>
              </a:fontRef>
            </p:style>
            <p:txBody>
              <a:bodyPr rtlCol="0" anchor="ctr"/>
              <a:lstStyle/>
              <a:p>
                <a:pPr algn="just"/>
                <a:r>
                  <a:rPr lang="pt-BR" sz="1700" dirty="0"/>
                  <a:t>Isenção de estudos de bioequivalência e biodisponibilidade relativa</a:t>
                </a:r>
                <a:endParaRPr lang="pt-BR" sz="1700" dirty="0">
                  <a:solidFill>
                    <a:srgbClr val="FF0000"/>
                  </a:solidFill>
                </a:endParaRPr>
              </a:p>
            </p:txBody>
          </p:sp>
        </p:grpSp>
        <p:grpSp>
          <p:nvGrpSpPr>
            <p:cNvPr id="9" name="Agrupar 8">
              <a:extLst>
                <a:ext uri="{FF2B5EF4-FFF2-40B4-BE49-F238E27FC236}">
                  <a16:creationId xmlns:a16="http://schemas.microsoft.com/office/drawing/2014/main" id="{BE022301-8559-BBBD-2D3B-2CD10E886689}"/>
                </a:ext>
              </a:extLst>
            </p:cNvPr>
            <p:cNvGrpSpPr/>
            <p:nvPr/>
          </p:nvGrpSpPr>
          <p:grpSpPr>
            <a:xfrm>
              <a:off x="434489" y="5642030"/>
              <a:ext cx="5743444" cy="683394"/>
              <a:chOff x="791841" y="2505859"/>
              <a:chExt cx="5743444" cy="683394"/>
            </a:xfrm>
          </p:grpSpPr>
          <p:sp>
            <p:nvSpPr>
              <p:cNvPr id="10" name="Retângulo Arredondado 15">
                <a:extLst>
                  <a:ext uri="{FF2B5EF4-FFF2-40B4-BE49-F238E27FC236}">
                    <a16:creationId xmlns:a16="http://schemas.microsoft.com/office/drawing/2014/main" id="{752C2186-B496-9746-6569-205488C1D49D}"/>
                  </a:ext>
                </a:extLst>
              </p:cNvPr>
              <p:cNvSpPr/>
              <p:nvPr/>
            </p:nvSpPr>
            <p:spPr>
              <a:xfrm>
                <a:off x="791841" y="2505859"/>
                <a:ext cx="1357162" cy="683394"/>
              </a:xfrm>
              <a:prstGeom prst="roundRect">
                <a:avLst/>
              </a:prstGeom>
              <a:solidFill>
                <a:srgbClr val="062344"/>
              </a:solidFill>
              <a:ln>
                <a:solidFill>
                  <a:srgbClr val="062344"/>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pt-BR" dirty="0"/>
                  <a:t>RDC nº 658/2022</a:t>
                </a:r>
              </a:p>
            </p:txBody>
          </p:sp>
          <p:sp>
            <p:nvSpPr>
              <p:cNvPr id="11" name="Retângulo Arredondado 16">
                <a:extLst>
                  <a:ext uri="{FF2B5EF4-FFF2-40B4-BE49-F238E27FC236}">
                    <a16:creationId xmlns:a16="http://schemas.microsoft.com/office/drawing/2014/main" id="{284195E4-AC20-36A4-BB27-0D430D655BC3}"/>
                  </a:ext>
                </a:extLst>
              </p:cNvPr>
              <p:cNvSpPr/>
              <p:nvPr/>
            </p:nvSpPr>
            <p:spPr>
              <a:xfrm>
                <a:off x="2149002" y="2505859"/>
                <a:ext cx="4386283" cy="683394"/>
              </a:xfrm>
              <a:prstGeom prst="roundRect">
                <a:avLst/>
              </a:prstGeom>
              <a:ln>
                <a:solidFill>
                  <a:schemeClr val="tx1"/>
                </a:solidFill>
              </a:ln>
            </p:spPr>
            <p:style>
              <a:lnRef idx="2">
                <a:schemeClr val="accent2"/>
              </a:lnRef>
              <a:fillRef idx="1">
                <a:schemeClr val="lt1"/>
              </a:fillRef>
              <a:effectRef idx="0">
                <a:schemeClr val="accent2"/>
              </a:effectRef>
              <a:fontRef idx="minor">
                <a:schemeClr val="dk1"/>
              </a:fontRef>
            </p:style>
            <p:txBody>
              <a:bodyPr rtlCol="0" anchor="ctr"/>
              <a:lstStyle/>
              <a:p>
                <a:r>
                  <a:rPr lang="pt-BR" dirty="0">
                    <a:solidFill>
                      <a:schemeClr val="tx1"/>
                    </a:solidFill>
                  </a:rPr>
                  <a:t>Requisitos para CBPF de Medicamentos</a:t>
                </a:r>
              </a:p>
            </p:txBody>
          </p:sp>
        </p:grpSp>
      </p:grpSp>
      <p:sp>
        <p:nvSpPr>
          <p:cNvPr id="20" name="Retângulo Arredondado 26">
            <a:extLst>
              <a:ext uri="{FF2B5EF4-FFF2-40B4-BE49-F238E27FC236}">
                <a16:creationId xmlns:a16="http://schemas.microsoft.com/office/drawing/2014/main" id="{D66664F9-31AC-5870-08E6-6ED59E014BDD}"/>
              </a:ext>
            </a:extLst>
          </p:cNvPr>
          <p:cNvSpPr/>
          <p:nvPr/>
        </p:nvSpPr>
        <p:spPr>
          <a:xfrm>
            <a:off x="8064038" y="2810721"/>
            <a:ext cx="2968665" cy="1261102"/>
          </a:xfrm>
          <a:prstGeom prst="roundRect">
            <a:avLst/>
          </a:prstGeom>
          <a:solidFill>
            <a:srgbClr val="D0E8D4"/>
          </a:solidFill>
          <a:ln>
            <a:solidFill>
              <a:srgbClr val="D0E8D4"/>
            </a:solidFill>
          </a:ln>
          <a:effectLst>
            <a:outerShdw blurRad="63500" sx="102000" sy="102000" algn="ctr"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pt-BR" dirty="0" err="1">
                <a:solidFill>
                  <a:schemeClr val="tx1"/>
                </a:solidFill>
              </a:rPr>
              <a:t>RDCs</a:t>
            </a:r>
            <a:r>
              <a:rPr lang="pt-BR" dirty="0">
                <a:solidFill>
                  <a:schemeClr val="tx1"/>
                </a:solidFill>
              </a:rPr>
              <a:t> de Registro e Pós-Registro das demais Categorias de Medicamento</a:t>
            </a:r>
          </a:p>
        </p:txBody>
      </p:sp>
      <p:sp>
        <p:nvSpPr>
          <p:cNvPr id="3" name="Espaço Reservado para o Número do Slide 3">
            <a:extLst>
              <a:ext uri="{FF2B5EF4-FFF2-40B4-BE49-F238E27FC236}">
                <a16:creationId xmlns:a16="http://schemas.microsoft.com/office/drawing/2014/main" id="{47AB063A-C9CA-1706-1E4B-D8D5CCA28954}"/>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13</a:t>
            </a:fld>
            <a:endParaRPr lang="pt-BR" dirty="0"/>
          </a:p>
        </p:txBody>
      </p:sp>
      <p:pic>
        <p:nvPicPr>
          <p:cNvPr id="21" name="Picture 1" descr="9f723375-5524-49b6-b012-fef03ac9f934.png">
            <a:extLst>
              <a:ext uri="{FF2B5EF4-FFF2-40B4-BE49-F238E27FC236}">
                <a16:creationId xmlns:a16="http://schemas.microsoft.com/office/drawing/2014/main" id="{9BC15D7D-59C7-8088-E803-22F9D0422100}"/>
              </a:ext>
            </a:extLst>
          </p:cNvPr>
          <p:cNvPicPr>
            <a:picLocks noChangeAspect="1"/>
          </p:cNvPicPr>
          <p:nvPr/>
        </p:nvPicPr>
        <p:blipFill>
          <a:blip r:embed="rId3"/>
          <a:stretch>
            <a:fillRect/>
          </a:stretch>
        </p:blipFill>
        <p:spPr>
          <a:xfrm>
            <a:off x="0" y="0"/>
            <a:ext cx="858129" cy="656913"/>
          </a:xfrm>
          <a:prstGeom prst="rect">
            <a:avLst/>
          </a:prstGeom>
        </p:spPr>
      </p:pic>
    </p:spTree>
    <p:extLst>
      <p:ext uri="{BB962C8B-B14F-4D97-AF65-F5344CB8AC3E}">
        <p14:creationId xmlns:p14="http://schemas.microsoft.com/office/powerpoint/2010/main" val="353820433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a:extLst>
            <a:ext uri="{FF2B5EF4-FFF2-40B4-BE49-F238E27FC236}">
              <a16:creationId xmlns:a16="http://schemas.microsoft.com/office/drawing/2014/main" id="{850F4770-0638-2A76-6414-48F283B72D12}"/>
            </a:ext>
          </a:extLst>
        </p:cNvPr>
        <p:cNvGrpSpPr/>
        <p:nvPr/>
      </p:nvGrpSpPr>
      <p:grpSpPr>
        <a:xfrm>
          <a:off x="0" y="0"/>
          <a:ext cx="0" cy="0"/>
          <a:chOff x="0" y="0"/>
          <a:chExt cx="0" cy="0"/>
        </a:xfrm>
      </p:grpSpPr>
      <p:grpSp>
        <p:nvGrpSpPr>
          <p:cNvPr id="3" name="Agrupar 2">
            <a:extLst>
              <a:ext uri="{FF2B5EF4-FFF2-40B4-BE49-F238E27FC236}">
                <a16:creationId xmlns:a16="http://schemas.microsoft.com/office/drawing/2014/main" id="{6E6FB4DE-7654-4164-E4FD-C64D3A2B7878}"/>
              </a:ext>
            </a:extLst>
          </p:cNvPr>
          <p:cNvGrpSpPr/>
          <p:nvPr/>
        </p:nvGrpSpPr>
        <p:grpSpPr>
          <a:xfrm>
            <a:off x="920175" y="1885717"/>
            <a:ext cx="5008687" cy="3841649"/>
            <a:chOff x="434489" y="2107206"/>
            <a:chExt cx="5743444" cy="4218218"/>
          </a:xfrm>
        </p:grpSpPr>
        <p:grpSp>
          <p:nvGrpSpPr>
            <p:cNvPr id="21" name="Agrupar 20">
              <a:extLst>
                <a:ext uri="{FF2B5EF4-FFF2-40B4-BE49-F238E27FC236}">
                  <a16:creationId xmlns:a16="http://schemas.microsoft.com/office/drawing/2014/main" id="{47D8753D-0B9D-F90A-70A2-F35E401EBD1F}"/>
                </a:ext>
              </a:extLst>
            </p:cNvPr>
            <p:cNvGrpSpPr/>
            <p:nvPr/>
          </p:nvGrpSpPr>
          <p:grpSpPr>
            <a:xfrm>
              <a:off x="434489" y="2107206"/>
              <a:ext cx="5743444" cy="683394"/>
              <a:chOff x="791841" y="2505859"/>
              <a:chExt cx="5743444" cy="683394"/>
            </a:xfrm>
          </p:grpSpPr>
          <p:sp>
            <p:nvSpPr>
              <p:cNvPr id="34" name="Retângulo Arredondado 5">
                <a:extLst>
                  <a:ext uri="{FF2B5EF4-FFF2-40B4-BE49-F238E27FC236}">
                    <a16:creationId xmlns:a16="http://schemas.microsoft.com/office/drawing/2014/main" id="{DC97EFB7-18D4-8D9D-33E6-A892F4079990}"/>
                  </a:ext>
                </a:extLst>
              </p:cNvPr>
              <p:cNvSpPr/>
              <p:nvPr/>
            </p:nvSpPr>
            <p:spPr>
              <a:xfrm>
                <a:off x="791841" y="2505859"/>
                <a:ext cx="1357162" cy="683394"/>
              </a:xfrm>
              <a:prstGeom prst="roundRect">
                <a:avLst/>
              </a:prstGeom>
              <a:solidFill>
                <a:srgbClr val="062344"/>
              </a:solidFill>
              <a:ln>
                <a:solidFill>
                  <a:srgbClr val="062344"/>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pt-BR" sz="1600" dirty="0"/>
                  <a:t>RDC nº 637</a:t>
                </a:r>
                <a:r>
                  <a:rPr lang="pt-BR" sz="1600" dirty="0">
                    <a:solidFill>
                      <a:srgbClr val="062344"/>
                    </a:solidFill>
                  </a:rPr>
                  <a:t>/</a:t>
                </a:r>
                <a:r>
                  <a:rPr lang="pt-BR" sz="1600" dirty="0"/>
                  <a:t>2022</a:t>
                </a:r>
              </a:p>
            </p:txBody>
          </p:sp>
          <p:sp>
            <p:nvSpPr>
              <p:cNvPr id="35" name="Retângulo Arredondado 6">
                <a:extLst>
                  <a:ext uri="{FF2B5EF4-FFF2-40B4-BE49-F238E27FC236}">
                    <a16:creationId xmlns:a16="http://schemas.microsoft.com/office/drawing/2014/main" id="{CC6325D6-25E1-17BB-D67D-4F0DFE60BE8E}"/>
                  </a:ext>
                </a:extLst>
              </p:cNvPr>
              <p:cNvSpPr/>
              <p:nvPr/>
            </p:nvSpPr>
            <p:spPr>
              <a:xfrm>
                <a:off x="2149002" y="2505859"/>
                <a:ext cx="4386283" cy="683394"/>
              </a:xfrm>
              <a:prstGeom prst="roundRect">
                <a:avLst/>
              </a:prstGeom>
              <a:ln>
                <a:solidFill>
                  <a:schemeClr val="tx1"/>
                </a:solidFill>
              </a:ln>
            </p:spPr>
            <p:style>
              <a:lnRef idx="2">
                <a:schemeClr val="accent2"/>
              </a:lnRef>
              <a:fillRef idx="1">
                <a:schemeClr val="lt1"/>
              </a:fillRef>
              <a:effectRef idx="0">
                <a:schemeClr val="accent2"/>
              </a:effectRef>
              <a:fontRef idx="minor">
                <a:schemeClr val="dk1"/>
              </a:fontRef>
            </p:style>
            <p:txBody>
              <a:bodyPr rtlCol="0" anchor="ctr"/>
              <a:lstStyle/>
              <a:p>
                <a:r>
                  <a:rPr lang="pt-BR" dirty="0"/>
                  <a:t>Cadastro de Insumos Farmacêuticos</a:t>
                </a:r>
              </a:p>
            </p:txBody>
          </p:sp>
        </p:grpSp>
        <p:grpSp>
          <p:nvGrpSpPr>
            <p:cNvPr id="22" name="Agrupar 21">
              <a:extLst>
                <a:ext uri="{FF2B5EF4-FFF2-40B4-BE49-F238E27FC236}">
                  <a16:creationId xmlns:a16="http://schemas.microsoft.com/office/drawing/2014/main" id="{97ABEFF3-8B3E-03B1-B95E-0EDC4E0908AC}"/>
                </a:ext>
              </a:extLst>
            </p:cNvPr>
            <p:cNvGrpSpPr/>
            <p:nvPr/>
          </p:nvGrpSpPr>
          <p:grpSpPr>
            <a:xfrm>
              <a:off x="434489" y="2995331"/>
              <a:ext cx="5743444" cy="683394"/>
              <a:chOff x="791841" y="2505859"/>
              <a:chExt cx="5743444" cy="683394"/>
            </a:xfrm>
          </p:grpSpPr>
          <p:sp>
            <p:nvSpPr>
              <p:cNvPr id="32" name="Retângulo Arredondado 9">
                <a:extLst>
                  <a:ext uri="{FF2B5EF4-FFF2-40B4-BE49-F238E27FC236}">
                    <a16:creationId xmlns:a16="http://schemas.microsoft.com/office/drawing/2014/main" id="{230B7453-1339-5C57-9778-0DF46DA450F0}"/>
                  </a:ext>
                </a:extLst>
              </p:cNvPr>
              <p:cNvSpPr/>
              <p:nvPr/>
            </p:nvSpPr>
            <p:spPr>
              <a:xfrm>
                <a:off x="791841" y="2505859"/>
                <a:ext cx="1357162" cy="683394"/>
              </a:xfrm>
              <a:prstGeom prst="roundRect">
                <a:avLst/>
              </a:prstGeom>
              <a:solidFill>
                <a:srgbClr val="062344"/>
              </a:solidFill>
              <a:ln>
                <a:solidFill>
                  <a:srgbClr val="062344"/>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pt-BR" sz="1600" dirty="0"/>
                  <a:t>RDC nº 359/2020</a:t>
                </a:r>
              </a:p>
            </p:txBody>
          </p:sp>
          <p:sp>
            <p:nvSpPr>
              <p:cNvPr id="33" name="Retângulo Arredondado 10">
                <a:extLst>
                  <a:ext uri="{FF2B5EF4-FFF2-40B4-BE49-F238E27FC236}">
                    <a16:creationId xmlns:a16="http://schemas.microsoft.com/office/drawing/2014/main" id="{9DF211D6-02CF-6B28-9060-90D7CE2E2D06}"/>
                  </a:ext>
                </a:extLst>
              </p:cNvPr>
              <p:cNvSpPr/>
              <p:nvPr/>
            </p:nvSpPr>
            <p:spPr>
              <a:xfrm>
                <a:off x="2149002" y="2505859"/>
                <a:ext cx="4386283" cy="683394"/>
              </a:xfrm>
              <a:prstGeom prst="roundRect">
                <a:avLst/>
              </a:prstGeom>
              <a:ln>
                <a:solidFill>
                  <a:schemeClr val="tx1"/>
                </a:solidFill>
              </a:ln>
            </p:spPr>
            <p:style>
              <a:lnRef idx="2">
                <a:schemeClr val="accent2"/>
              </a:lnRef>
              <a:fillRef idx="1">
                <a:schemeClr val="lt1"/>
              </a:fillRef>
              <a:effectRef idx="0">
                <a:schemeClr val="accent2"/>
              </a:effectRef>
              <a:fontRef idx="minor">
                <a:schemeClr val="dk1"/>
              </a:fontRef>
            </p:style>
            <p:txBody>
              <a:bodyPr rtlCol="0" anchor="ctr"/>
              <a:lstStyle/>
              <a:p>
                <a:r>
                  <a:rPr lang="pt-BR" dirty="0"/>
                  <a:t>Institui o DIFA e a CADIFA</a:t>
                </a:r>
              </a:p>
            </p:txBody>
          </p:sp>
        </p:grpSp>
        <p:grpSp>
          <p:nvGrpSpPr>
            <p:cNvPr id="23" name="Agrupar 22">
              <a:extLst>
                <a:ext uri="{FF2B5EF4-FFF2-40B4-BE49-F238E27FC236}">
                  <a16:creationId xmlns:a16="http://schemas.microsoft.com/office/drawing/2014/main" id="{EA6D0BBF-FB1F-C660-5857-AF58ACB57A08}"/>
                </a:ext>
              </a:extLst>
            </p:cNvPr>
            <p:cNvGrpSpPr/>
            <p:nvPr/>
          </p:nvGrpSpPr>
          <p:grpSpPr>
            <a:xfrm>
              <a:off x="434489" y="3877564"/>
              <a:ext cx="5743444" cy="683394"/>
              <a:chOff x="791841" y="2505859"/>
              <a:chExt cx="5743444" cy="683394"/>
            </a:xfrm>
          </p:grpSpPr>
          <p:sp>
            <p:nvSpPr>
              <p:cNvPr id="30" name="Retângulo Arredondado 12">
                <a:extLst>
                  <a:ext uri="{FF2B5EF4-FFF2-40B4-BE49-F238E27FC236}">
                    <a16:creationId xmlns:a16="http://schemas.microsoft.com/office/drawing/2014/main" id="{09B2C381-CB96-941B-DA84-DFD24C57A9FB}"/>
                  </a:ext>
                </a:extLst>
              </p:cNvPr>
              <p:cNvSpPr/>
              <p:nvPr/>
            </p:nvSpPr>
            <p:spPr>
              <a:xfrm>
                <a:off x="791841" y="2505859"/>
                <a:ext cx="1357162" cy="683394"/>
              </a:xfrm>
              <a:prstGeom prst="roundRect">
                <a:avLst/>
              </a:prstGeom>
              <a:solidFill>
                <a:srgbClr val="062344"/>
              </a:solidFill>
              <a:ln>
                <a:solidFill>
                  <a:srgbClr val="062344"/>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pt-BR" sz="1600" dirty="0"/>
                  <a:t>RDC nº 361/2020</a:t>
                </a:r>
              </a:p>
            </p:txBody>
          </p:sp>
          <p:sp>
            <p:nvSpPr>
              <p:cNvPr id="31" name="Retângulo Arredondado 13">
                <a:extLst>
                  <a:ext uri="{FF2B5EF4-FFF2-40B4-BE49-F238E27FC236}">
                    <a16:creationId xmlns:a16="http://schemas.microsoft.com/office/drawing/2014/main" id="{206AED9A-5004-F6B2-6D32-250E9C0645DB}"/>
                  </a:ext>
                </a:extLst>
              </p:cNvPr>
              <p:cNvSpPr/>
              <p:nvPr/>
            </p:nvSpPr>
            <p:spPr>
              <a:xfrm>
                <a:off x="2149002" y="2505859"/>
                <a:ext cx="4386283" cy="683394"/>
              </a:xfrm>
              <a:prstGeom prst="roundRect">
                <a:avLst/>
              </a:prstGeom>
              <a:ln>
                <a:solidFill>
                  <a:schemeClr val="tx1"/>
                </a:solidFill>
              </a:ln>
            </p:spPr>
            <p:style>
              <a:lnRef idx="2">
                <a:schemeClr val="accent2"/>
              </a:lnRef>
              <a:fillRef idx="1">
                <a:schemeClr val="lt1"/>
              </a:fillRef>
              <a:effectRef idx="0">
                <a:schemeClr val="accent2"/>
              </a:effectRef>
              <a:fontRef idx="minor">
                <a:schemeClr val="dk1"/>
              </a:fontRef>
            </p:style>
            <p:txBody>
              <a:bodyPr rtlCol="0" anchor="ctr"/>
              <a:lstStyle/>
              <a:p>
                <a:r>
                  <a:rPr lang="pt-BR" dirty="0"/>
                  <a:t>Altera as </a:t>
                </a:r>
                <a:r>
                  <a:rPr lang="pt-BR" dirty="0" err="1"/>
                  <a:t>RDCs</a:t>
                </a:r>
                <a:r>
                  <a:rPr lang="pt-BR" dirty="0"/>
                  <a:t> 200/2017 e 73/2016</a:t>
                </a:r>
              </a:p>
            </p:txBody>
          </p:sp>
        </p:grpSp>
        <p:grpSp>
          <p:nvGrpSpPr>
            <p:cNvPr id="24" name="Agrupar 23">
              <a:extLst>
                <a:ext uri="{FF2B5EF4-FFF2-40B4-BE49-F238E27FC236}">
                  <a16:creationId xmlns:a16="http://schemas.microsoft.com/office/drawing/2014/main" id="{BE480940-BAB7-4543-857B-CE5229DD7734}"/>
                </a:ext>
              </a:extLst>
            </p:cNvPr>
            <p:cNvGrpSpPr/>
            <p:nvPr/>
          </p:nvGrpSpPr>
          <p:grpSpPr>
            <a:xfrm>
              <a:off x="434489" y="4759797"/>
              <a:ext cx="5743444" cy="683394"/>
              <a:chOff x="791841" y="2505859"/>
              <a:chExt cx="5743444" cy="683394"/>
            </a:xfrm>
          </p:grpSpPr>
          <p:sp>
            <p:nvSpPr>
              <p:cNvPr id="28" name="Retângulo Arredondado 15">
                <a:extLst>
                  <a:ext uri="{FF2B5EF4-FFF2-40B4-BE49-F238E27FC236}">
                    <a16:creationId xmlns:a16="http://schemas.microsoft.com/office/drawing/2014/main" id="{A2E16EC9-CB78-74E5-99AF-F63F5A458DBC}"/>
                  </a:ext>
                </a:extLst>
              </p:cNvPr>
              <p:cNvSpPr/>
              <p:nvPr/>
            </p:nvSpPr>
            <p:spPr>
              <a:xfrm>
                <a:off x="791841" y="2505859"/>
                <a:ext cx="1357162" cy="683394"/>
              </a:xfrm>
              <a:prstGeom prst="roundRect">
                <a:avLst/>
              </a:prstGeom>
              <a:solidFill>
                <a:srgbClr val="062344"/>
              </a:solidFill>
              <a:ln>
                <a:solidFill>
                  <a:srgbClr val="062344"/>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pt-BR" sz="1600" dirty="0"/>
                  <a:t>RDC nº 672/2022</a:t>
                </a:r>
              </a:p>
            </p:txBody>
          </p:sp>
          <p:sp>
            <p:nvSpPr>
              <p:cNvPr id="29" name="Retângulo Arredondado 16">
                <a:extLst>
                  <a:ext uri="{FF2B5EF4-FFF2-40B4-BE49-F238E27FC236}">
                    <a16:creationId xmlns:a16="http://schemas.microsoft.com/office/drawing/2014/main" id="{9780E7B1-F6F7-C14E-5D45-6270052B3392}"/>
                  </a:ext>
                </a:extLst>
              </p:cNvPr>
              <p:cNvSpPr/>
              <p:nvPr/>
            </p:nvSpPr>
            <p:spPr>
              <a:xfrm>
                <a:off x="2149002" y="2505859"/>
                <a:ext cx="4386283" cy="683394"/>
              </a:xfrm>
              <a:prstGeom prst="roundRect">
                <a:avLst/>
              </a:prstGeom>
              <a:ln>
                <a:solidFill>
                  <a:schemeClr val="tx1"/>
                </a:solidFill>
              </a:ln>
            </p:spPr>
            <p:style>
              <a:lnRef idx="2">
                <a:schemeClr val="accent2"/>
              </a:lnRef>
              <a:fillRef idx="1">
                <a:schemeClr val="lt1"/>
              </a:fillRef>
              <a:effectRef idx="0">
                <a:schemeClr val="accent2"/>
              </a:effectRef>
              <a:fontRef idx="minor">
                <a:schemeClr val="dk1"/>
              </a:fontRef>
            </p:style>
            <p:txBody>
              <a:bodyPr rtlCol="0" anchor="ctr"/>
              <a:lstStyle/>
              <a:p>
                <a:r>
                  <a:rPr lang="pt-BR" sz="1400" dirty="0"/>
                  <a:t>Programa de inspeção para estabelecimentos internacionais fabricantes de IFA </a:t>
                </a:r>
              </a:p>
            </p:txBody>
          </p:sp>
        </p:grpSp>
        <p:grpSp>
          <p:nvGrpSpPr>
            <p:cNvPr id="25" name="Agrupar 24">
              <a:extLst>
                <a:ext uri="{FF2B5EF4-FFF2-40B4-BE49-F238E27FC236}">
                  <a16:creationId xmlns:a16="http://schemas.microsoft.com/office/drawing/2014/main" id="{D6717CEF-8EB1-2668-95E4-12D802245AEA}"/>
                </a:ext>
              </a:extLst>
            </p:cNvPr>
            <p:cNvGrpSpPr/>
            <p:nvPr/>
          </p:nvGrpSpPr>
          <p:grpSpPr>
            <a:xfrm>
              <a:off x="434489" y="5642030"/>
              <a:ext cx="5743444" cy="683394"/>
              <a:chOff x="791841" y="2505859"/>
              <a:chExt cx="5743444" cy="683394"/>
            </a:xfrm>
          </p:grpSpPr>
          <p:sp>
            <p:nvSpPr>
              <p:cNvPr id="26" name="Retângulo Arredondado 18">
                <a:extLst>
                  <a:ext uri="{FF2B5EF4-FFF2-40B4-BE49-F238E27FC236}">
                    <a16:creationId xmlns:a16="http://schemas.microsoft.com/office/drawing/2014/main" id="{C5AD34D2-6F76-693D-587F-82D3DA76F4BC}"/>
                  </a:ext>
                </a:extLst>
              </p:cNvPr>
              <p:cNvSpPr/>
              <p:nvPr/>
            </p:nvSpPr>
            <p:spPr>
              <a:xfrm>
                <a:off x="791841" y="2505859"/>
                <a:ext cx="1357162" cy="683394"/>
              </a:xfrm>
              <a:prstGeom prst="roundRect">
                <a:avLst/>
              </a:prstGeom>
              <a:solidFill>
                <a:srgbClr val="062344"/>
              </a:solidFill>
              <a:ln>
                <a:solidFill>
                  <a:srgbClr val="062344"/>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pt-BR" sz="1600" dirty="0"/>
                  <a:t>RDC nº 654/2022</a:t>
                </a:r>
              </a:p>
            </p:txBody>
          </p:sp>
          <p:sp>
            <p:nvSpPr>
              <p:cNvPr id="27" name="Retângulo Arredondado 19">
                <a:extLst>
                  <a:ext uri="{FF2B5EF4-FFF2-40B4-BE49-F238E27FC236}">
                    <a16:creationId xmlns:a16="http://schemas.microsoft.com/office/drawing/2014/main" id="{352E498D-6012-D0B4-B6CE-3C84C52B2421}"/>
                  </a:ext>
                </a:extLst>
              </p:cNvPr>
              <p:cNvSpPr/>
              <p:nvPr/>
            </p:nvSpPr>
            <p:spPr>
              <a:xfrm>
                <a:off x="2149002" y="2505859"/>
                <a:ext cx="4386283" cy="683394"/>
              </a:xfrm>
              <a:prstGeom prst="roundRect">
                <a:avLst/>
              </a:prstGeom>
              <a:ln>
                <a:solidFill>
                  <a:schemeClr val="tx1"/>
                </a:solidFill>
              </a:ln>
            </p:spPr>
            <p:style>
              <a:lnRef idx="2">
                <a:schemeClr val="accent2"/>
              </a:lnRef>
              <a:fillRef idx="1">
                <a:schemeClr val="lt1"/>
              </a:fillRef>
              <a:effectRef idx="0">
                <a:schemeClr val="accent2"/>
              </a:effectRef>
              <a:fontRef idx="minor">
                <a:schemeClr val="dk1"/>
              </a:fontRef>
            </p:style>
            <p:txBody>
              <a:bodyPr rtlCol="0" anchor="ctr"/>
              <a:lstStyle/>
              <a:p>
                <a:r>
                  <a:rPr lang="pt-BR" dirty="0"/>
                  <a:t>Requisitos para CBPF de IFA</a:t>
                </a:r>
              </a:p>
            </p:txBody>
          </p:sp>
        </p:grpSp>
      </p:grpSp>
      <p:grpSp>
        <p:nvGrpSpPr>
          <p:cNvPr id="36" name="Agrupar 35">
            <a:extLst>
              <a:ext uri="{FF2B5EF4-FFF2-40B4-BE49-F238E27FC236}">
                <a16:creationId xmlns:a16="http://schemas.microsoft.com/office/drawing/2014/main" id="{EE59F6D1-9249-6DF1-6A75-088037908CF6}"/>
              </a:ext>
            </a:extLst>
          </p:cNvPr>
          <p:cNvGrpSpPr/>
          <p:nvPr/>
        </p:nvGrpSpPr>
        <p:grpSpPr>
          <a:xfrm>
            <a:off x="6345113" y="1888399"/>
            <a:ext cx="5008687" cy="3841649"/>
            <a:chOff x="434489" y="2107206"/>
            <a:chExt cx="5743444" cy="4218218"/>
          </a:xfrm>
        </p:grpSpPr>
        <p:grpSp>
          <p:nvGrpSpPr>
            <p:cNvPr id="37" name="Agrupar 36">
              <a:extLst>
                <a:ext uri="{FF2B5EF4-FFF2-40B4-BE49-F238E27FC236}">
                  <a16:creationId xmlns:a16="http://schemas.microsoft.com/office/drawing/2014/main" id="{A4E926CC-8E93-A032-2C08-D2E9B25C2250}"/>
                </a:ext>
              </a:extLst>
            </p:cNvPr>
            <p:cNvGrpSpPr/>
            <p:nvPr/>
          </p:nvGrpSpPr>
          <p:grpSpPr>
            <a:xfrm>
              <a:off x="434489" y="2107206"/>
              <a:ext cx="5743444" cy="683394"/>
              <a:chOff x="791841" y="2505859"/>
              <a:chExt cx="5743444" cy="683394"/>
            </a:xfrm>
          </p:grpSpPr>
          <p:sp>
            <p:nvSpPr>
              <p:cNvPr id="50" name="Retângulo Arredondado 84">
                <a:extLst>
                  <a:ext uri="{FF2B5EF4-FFF2-40B4-BE49-F238E27FC236}">
                    <a16:creationId xmlns:a16="http://schemas.microsoft.com/office/drawing/2014/main" id="{78CE60CF-F5DB-0E45-AFA6-90011DD5145D}"/>
                  </a:ext>
                </a:extLst>
              </p:cNvPr>
              <p:cNvSpPr/>
              <p:nvPr/>
            </p:nvSpPr>
            <p:spPr>
              <a:xfrm>
                <a:off x="791841" y="2505859"/>
                <a:ext cx="1357162" cy="683394"/>
              </a:xfrm>
              <a:prstGeom prst="roundRect">
                <a:avLst/>
              </a:prstGeom>
              <a:solidFill>
                <a:srgbClr val="062344"/>
              </a:solidFill>
              <a:ln>
                <a:solidFill>
                  <a:srgbClr val="062344"/>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pt-BR" sz="1600" dirty="0"/>
                  <a:t>RDC nº 497/2021</a:t>
                </a:r>
              </a:p>
            </p:txBody>
          </p:sp>
          <p:sp>
            <p:nvSpPr>
              <p:cNvPr id="51" name="Retângulo Arredondado 85">
                <a:extLst>
                  <a:ext uri="{FF2B5EF4-FFF2-40B4-BE49-F238E27FC236}">
                    <a16:creationId xmlns:a16="http://schemas.microsoft.com/office/drawing/2014/main" id="{1580D68E-104C-3C94-E7B4-32A01C650ECC}"/>
                  </a:ext>
                </a:extLst>
              </p:cNvPr>
              <p:cNvSpPr/>
              <p:nvPr/>
            </p:nvSpPr>
            <p:spPr>
              <a:xfrm>
                <a:off x="2149002" y="2505859"/>
                <a:ext cx="4386283" cy="683394"/>
              </a:xfrm>
              <a:prstGeom prst="roundRect">
                <a:avLst/>
              </a:prstGeom>
              <a:ln>
                <a:solidFill>
                  <a:schemeClr val="tx1"/>
                </a:solidFill>
              </a:ln>
            </p:spPr>
            <p:style>
              <a:lnRef idx="2">
                <a:schemeClr val="accent2"/>
              </a:lnRef>
              <a:fillRef idx="1">
                <a:schemeClr val="lt1"/>
              </a:fillRef>
              <a:effectRef idx="0">
                <a:schemeClr val="accent2"/>
              </a:effectRef>
              <a:fontRef idx="minor">
                <a:schemeClr val="dk1"/>
              </a:fontRef>
            </p:style>
            <p:txBody>
              <a:bodyPr rtlCol="0" anchor="ctr"/>
              <a:lstStyle/>
              <a:p>
                <a:pPr algn="just"/>
                <a:r>
                  <a:rPr lang="pt-BR" sz="1500" dirty="0"/>
                  <a:t>Procedimentos Administrativos para Concessão de CBPF e CBPDA</a:t>
                </a:r>
              </a:p>
            </p:txBody>
          </p:sp>
        </p:grpSp>
        <p:grpSp>
          <p:nvGrpSpPr>
            <p:cNvPr id="38" name="Agrupar 37">
              <a:extLst>
                <a:ext uri="{FF2B5EF4-FFF2-40B4-BE49-F238E27FC236}">
                  <a16:creationId xmlns:a16="http://schemas.microsoft.com/office/drawing/2014/main" id="{8C95CE07-62C6-5599-67AD-6A48309A3C2D}"/>
                </a:ext>
              </a:extLst>
            </p:cNvPr>
            <p:cNvGrpSpPr/>
            <p:nvPr/>
          </p:nvGrpSpPr>
          <p:grpSpPr>
            <a:xfrm>
              <a:off x="434489" y="2995331"/>
              <a:ext cx="5743444" cy="683394"/>
              <a:chOff x="791841" y="2505859"/>
              <a:chExt cx="5743444" cy="683394"/>
            </a:xfrm>
          </p:grpSpPr>
          <p:sp>
            <p:nvSpPr>
              <p:cNvPr id="48" name="Retângulo Arredondado 82">
                <a:extLst>
                  <a:ext uri="{FF2B5EF4-FFF2-40B4-BE49-F238E27FC236}">
                    <a16:creationId xmlns:a16="http://schemas.microsoft.com/office/drawing/2014/main" id="{7B936600-1AAA-517F-BDC9-768B1FAE0280}"/>
                  </a:ext>
                </a:extLst>
              </p:cNvPr>
              <p:cNvSpPr/>
              <p:nvPr/>
            </p:nvSpPr>
            <p:spPr>
              <a:xfrm>
                <a:off x="791841" y="2505859"/>
                <a:ext cx="1357162" cy="683394"/>
              </a:xfrm>
              <a:prstGeom prst="roundRect">
                <a:avLst/>
              </a:prstGeom>
              <a:solidFill>
                <a:srgbClr val="062344"/>
              </a:solidFill>
              <a:ln>
                <a:solidFill>
                  <a:srgbClr val="062344"/>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pt-BR" sz="1600" dirty="0"/>
                  <a:t>OS nº 58/2019</a:t>
                </a:r>
              </a:p>
            </p:txBody>
          </p:sp>
          <p:sp>
            <p:nvSpPr>
              <p:cNvPr id="49" name="Retângulo Arredondado 83">
                <a:extLst>
                  <a:ext uri="{FF2B5EF4-FFF2-40B4-BE49-F238E27FC236}">
                    <a16:creationId xmlns:a16="http://schemas.microsoft.com/office/drawing/2014/main" id="{8472F8B9-C1A1-6A83-01A9-E50A91F4A7F9}"/>
                  </a:ext>
                </a:extLst>
              </p:cNvPr>
              <p:cNvSpPr/>
              <p:nvPr/>
            </p:nvSpPr>
            <p:spPr>
              <a:xfrm>
                <a:off x="2149002" y="2505859"/>
                <a:ext cx="4386283" cy="683394"/>
              </a:xfrm>
              <a:prstGeom prst="roundRect">
                <a:avLst/>
              </a:prstGeom>
              <a:ln>
                <a:solidFill>
                  <a:schemeClr val="tx1"/>
                </a:solidFill>
              </a:ln>
            </p:spPr>
            <p:style>
              <a:lnRef idx="2">
                <a:schemeClr val="accent2"/>
              </a:lnRef>
              <a:fillRef idx="1">
                <a:schemeClr val="lt1"/>
              </a:fillRef>
              <a:effectRef idx="0">
                <a:schemeClr val="accent2"/>
              </a:effectRef>
              <a:fontRef idx="minor">
                <a:schemeClr val="dk1"/>
              </a:fontRef>
            </p:style>
            <p:txBody>
              <a:bodyPr rtlCol="0" anchor="ctr"/>
              <a:lstStyle/>
              <a:p>
                <a:pPr algn="just"/>
                <a:r>
                  <a:rPr lang="pt-BR" sz="1500" dirty="0"/>
                  <a:t>Procedimento simplificado para análise de </a:t>
                </a:r>
                <a:r>
                  <a:rPr lang="pt-BR" sz="1500" dirty="0" err="1"/>
                  <a:t>DIFAs</a:t>
                </a:r>
                <a:endParaRPr lang="pt-BR" sz="1500" dirty="0"/>
              </a:p>
            </p:txBody>
          </p:sp>
        </p:grpSp>
        <p:grpSp>
          <p:nvGrpSpPr>
            <p:cNvPr id="39" name="Agrupar 38">
              <a:extLst>
                <a:ext uri="{FF2B5EF4-FFF2-40B4-BE49-F238E27FC236}">
                  <a16:creationId xmlns:a16="http://schemas.microsoft.com/office/drawing/2014/main" id="{1DFF7B2E-C1C0-7053-B627-9F4218862CBF}"/>
                </a:ext>
              </a:extLst>
            </p:cNvPr>
            <p:cNvGrpSpPr/>
            <p:nvPr/>
          </p:nvGrpSpPr>
          <p:grpSpPr>
            <a:xfrm>
              <a:off x="434489" y="3877564"/>
              <a:ext cx="5743444" cy="683394"/>
              <a:chOff x="791841" y="2505859"/>
              <a:chExt cx="5743444" cy="683394"/>
            </a:xfrm>
          </p:grpSpPr>
          <p:sp>
            <p:nvSpPr>
              <p:cNvPr id="46" name="Retângulo Arredondado 80">
                <a:extLst>
                  <a:ext uri="{FF2B5EF4-FFF2-40B4-BE49-F238E27FC236}">
                    <a16:creationId xmlns:a16="http://schemas.microsoft.com/office/drawing/2014/main" id="{DD4FCAA6-5F06-82B1-7A57-C6591FC45F1C}"/>
                  </a:ext>
                </a:extLst>
              </p:cNvPr>
              <p:cNvSpPr/>
              <p:nvPr/>
            </p:nvSpPr>
            <p:spPr>
              <a:xfrm>
                <a:off x="791841" y="2505859"/>
                <a:ext cx="1357162" cy="683394"/>
              </a:xfrm>
              <a:prstGeom prst="roundRect">
                <a:avLst/>
              </a:prstGeom>
              <a:solidFill>
                <a:srgbClr val="062344"/>
              </a:solidFill>
              <a:ln>
                <a:solidFill>
                  <a:srgbClr val="062344"/>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pt-BR" sz="1600" dirty="0"/>
                  <a:t>NT nº 02/2017</a:t>
                </a:r>
              </a:p>
            </p:txBody>
          </p:sp>
          <p:sp>
            <p:nvSpPr>
              <p:cNvPr id="47" name="Retângulo Arredondado 81">
                <a:extLst>
                  <a:ext uri="{FF2B5EF4-FFF2-40B4-BE49-F238E27FC236}">
                    <a16:creationId xmlns:a16="http://schemas.microsoft.com/office/drawing/2014/main" id="{B054FA26-4BE1-EABF-CB67-F4182BAB2F95}"/>
                  </a:ext>
                </a:extLst>
              </p:cNvPr>
              <p:cNvSpPr/>
              <p:nvPr/>
            </p:nvSpPr>
            <p:spPr>
              <a:xfrm>
                <a:off x="2149002" y="2505859"/>
                <a:ext cx="4386283" cy="683394"/>
              </a:xfrm>
              <a:prstGeom prst="roundRect">
                <a:avLst/>
              </a:prstGeom>
              <a:ln>
                <a:solidFill>
                  <a:schemeClr val="tx1"/>
                </a:solidFill>
              </a:ln>
            </p:spPr>
            <p:style>
              <a:lnRef idx="2">
                <a:schemeClr val="accent2"/>
              </a:lnRef>
              <a:fillRef idx="1">
                <a:schemeClr val="lt1"/>
              </a:fillRef>
              <a:effectRef idx="0">
                <a:schemeClr val="accent2"/>
              </a:effectRef>
              <a:fontRef idx="minor">
                <a:schemeClr val="dk1"/>
              </a:fontRef>
            </p:style>
            <p:txBody>
              <a:bodyPr rtlCol="0" anchor="ctr"/>
              <a:lstStyle/>
              <a:p>
                <a:pPr algn="just"/>
                <a:r>
                  <a:rPr lang="pt-BR" sz="1500" dirty="0"/>
                  <a:t>Registro de medicamentos contendo </a:t>
                </a:r>
                <a:r>
                  <a:rPr lang="pt-BR" sz="1500" dirty="0" err="1"/>
                  <a:t>solvatos</a:t>
                </a:r>
                <a:r>
                  <a:rPr lang="pt-BR" sz="1500" dirty="0"/>
                  <a:t> e </a:t>
                </a:r>
                <a:r>
                  <a:rPr lang="pt-BR" sz="1500" dirty="0" err="1"/>
                  <a:t>cocristais</a:t>
                </a:r>
                <a:r>
                  <a:rPr lang="pt-BR" sz="1500" dirty="0"/>
                  <a:t> como IFA</a:t>
                </a:r>
                <a:endParaRPr lang="pt-BR" sz="1500" dirty="0">
                  <a:solidFill>
                    <a:srgbClr val="FF0000"/>
                  </a:solidFill>
                </a:endParaRPr>
              </a:p>
            </p:txBody>
          </p:sp>
        </p:grpSp>
        <p:grpSp>
          <p:nvGrpSpPr>
            <p:cNvPr id="40" name="Agrupar 39">
              <a:extLst>
                <a:ext uri="{FF2B5EF4-FFF2-40B4-BE49-F238E27FC236}">
                  <a16:creationId xmlns:a16="http://schemas.microsoft.com/office/drawing/2014/main" id="{FBC3BCFA-DFEA-40C4-A50C-D852B54BB28A}"/>
                </a:ext>
              </a:extLst>
            </p:cNvPr>
            <p:cNvGrpSpPr/>
            <p:nvPr/>
          </p:nvGrpSpPr>
          <p:grpSpPr>
            <a:xfrm>
              <a:off x="434489" y="4759797"/>
              <a:ext cx="5743444" cy="683394"/>
              <a:chOff x="791841" y="2505859"/>
              <a:chExt cx="5743444" cy="683394"/>
            </a:xfrm>
          </p:grpSpPr>
          <p:sp>
            <p:nvSpPr>
              <p:cNvPr id="44" name="Retângulo Arredondado 78">
                <a:extLst>
                  <a:ext uri="{FF2B5EF4-FFF2-40B4-BE49-F238E27FC236}">
                    <a16:creationId xmlns:a16="http://schemas.microsoft.com/office/drawing/2014/main" id="{90E09BA3-996F-9ECF-F076-6798D30BA99A}"/>
                  </a:ext>
                </a:extLst>
              </p:cNvPr>
              <p:cNvSpPr/>
              <p:nvPr/>
            </p:nvSpPr>
            <p:spPr>
              <a:xfrm>
                <a:off x="791841" y="2505859"/>
                <a:ext cx="1357162" cy="683394"/>
              </a:xfrm>
              <a:prstGeom prst="roundRect">
                <a:avLst/>
              </a:prstGeom>
              <a:solidFill>
                <a:srgbClr val="062344"/>
              </a:solidFill>
              <a:ln>
                <a:solidFill>
                  <a:srgbClr val="062344"/>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pt-BR" sz="1600" dirty="0"/>
                  <a:t>NT nº 17/2015</a:t>
                </a:r>
              </a:p>
            </p:txBody>
          </p:sp>
          <p:sp>
            <p:nvSpPr>
              <p:cNvPr id="45" name="Retângulo Arredondado 79">
                <a:extLst>
                  <a:ext uri="{FF2B5EF4-FFF2-40B4-BE49-F238E27FC236}">
                    <a16:creationId xmlns:a16="http://schemas.microsoft.com/office/drawing/2014/main" id="{09D6CBF5-FCC2-FF67-20AD-52C47FB50768}"/>
                  </a:ext>
                </a:extLst>
              </p:cNvPr>
              <p:cNvSpPr/>
              <p:nvPr/>
            </p:nvSpPr>
            <p:spPr>
              <a:xfrm>
                <a:off x="2149002" y="2505859"/>
                <a:ext cx="4386283" cy="683394"/>
              </a:xfrm>
              <a:prstGeom prst="roundRect">
                <a:avLst/>
              </a:prstGeom>
              <a:ln>
                <a:solidFill>
                  <a:schemeClr val="tx1"/>
                </a:solidFill>
              </a:ln>
            </p:spPr>
            <p:style>
              <a:lnRef idx="2">
                <a:schemeClr val="accent2"/>
              </a:lnRef>
              <a:fillRef idx="1">
                <a:schemeClr val="lt1"/>
              </a:fillRef>
              <a:effectRef idx="0">
                <a:schemeClr val="accent2"/>
              </a:effectRef>
              <a:fontRef idx="minor">
                <a:schemeClr val="dk1"/>
              </a:fontRef>
            </p:style>
            <p:txBody>
              <a:bodyPr rtlCol="0" anchor="ctr"/>
              <a:lstStyle/>
              <a:p>
                <a:pPr algn="just"/>
                <a:r>
                  <a:rPr lang="pt-BR" sz="1500" dirty="0"/>
                  <a:t>Mudanças relacionadas ao IFA para Medicamentos Específicos 	</a:t>
                </a:r>
              </a:p>
            </p:txBody>
          </p:sp>
        </p:grpSp>
        <p:grpSp>
          <p:nvGrpSpPr>
            <p:cNvPr id="41" name="Agrupar 40">
              <a:extLst>
                <a:ext uri="{FF2B5EF4-FFF2-40B4-BE49-F238E27FC236}">
                  <a16:creationId xmlns:a16="http://schemas.microsoft.com/office/drawing/2014/main" id="{2101FDD8-ED8F-6EB5-F80B-3F67AAB73068}"/>
                </a:ext>
              </a:extLst>
            </p:cNvPr>
            <p:cNvGrpSpPr/>
            <p:nvPr/>
          </p:nvGrpSpPr>
          <p:grpSpPr>
            <a:xfrm>
              <a:off x="434489" y="5642030"/>
              <a:ext cx="5743444" cy="683394"/>
              <a:chOff x="791841" y="2505859"/>
              <a:chExt cx="5743444" cy="683394"/>
            </a:xfrm>
          </p:grpSpPr>
          <p:sp>
            <p:nvSpPr>
              <p:cNvPr id="42" name="Retângulo Arredondado 76">
                <a:extLst>
                  <a:ext uri="{FF2B5EF4-FFF2-40B4-BE49-F238E27FC236}">
                    <a16:creationId xmlns:a16="http://schemas.microsoft.com/office/drawing/2014/main" id="{79C717FC-0A37-C07F-C573-C9BCEAE44142}"/>
                  </a:ext>
                </a:extLst>
              </p:cNvPr>
              <p:cNvSpPr/>
              <p:nvPr/>
            </p:nvSpPr>
            <p:spPr>
              <a:xfrm>
                <a:off x="791841" y="2505859"/>
                <a:ext cx="1357162" cy="683394"/>
              </a:xfrm>
              <a:prstGeom prst="roundRect">
                <a:avLst/>
              </a:prstGeom>
              <a:solidFill>
                <a:srgbClr val="062344"/>
              </a:solidFill>
              <a:ln>
                <a:solidFill>
                  <a:srgbClr val="062344"/>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pt-BR" sz="1600" dirty="0"/>
                  <a:t>NT nº 01/2016</a:t>
                </a:r>
              </a:p>
            </p:txBody>
          </p:sp>
          <p:sp>
            <p:nvSpPr>
              <p:cNvPr id="43" name="Retângulo Arredondado 77">
                <a:extLst>
                  <a:ext uri="{FF2B5EF4-FFF2-40B4-BE49-F238E27FC236}">
                    <a16:creationId xmlns:a16="http://schemas.microsoft.com/office/drawing/2014/main" id="{E55BBA70-054A-7850-069E-017449BD178F}"/>
                  </a:ext>
                </a:extLst>
              </p:cNvPr>
              <p:cNvSpPr/>
              <p:nvPr/>
            </p:nvSpPr>
            <p:spPr>
              <a:xfrm>
                <a:off x="2149002" y="2505859"/>
                <a:ext cx="4386283" cy="683394"/>
              </a:xfrm>
              <a:prstGeom prst="roundRect">
                <a:avLst/>
              </a:prstGeom>
              <a:ln>
                <a:solidFill>
                  <a:schemeClr val="tx1"/>
                </a:solidFill>
              </a:ln>
            </p:spPr>
            <p:style>
              <a:lnRef idx="2">
                <a:schemeClr val="accent2"/>
              </a:lnRef>
              <a:fillRef idx="1">
                <a:schemeClr val="lt1"/>
              </a:fillRef>
              <a:effectRef idx="0">
                <a:schemeClr val="accent2"/>
              </a:effectRef>
              <a:fontRef idx="minor">
                <a:schemeClr val="dk1"/>
              </a:fontRef>
            </p:style>
            <p:txBody>
              <a:bodyPr rtlCol="0" anchor="ctr"/>
              <a:lstStyle/>
              <a:p>
                <a:pPr algn="just"/>
                <a:r>
                  <a:rPr lang="pt-BR" sz="1500" dirty="0"/>
                  <a:t>Uso de mistura de solventes na fabricação de </a:t>
                </a:r>
                <a:r>
                  <a:rPr lang="pt-BR" sz="1500" dirty="0" err="1"/>
                  <a:t>IFAs</a:t>
                </a:r>
                <a:endParaRPr lang="pt-BR" sz="1500" dirty="0">
                  <a:solidFill>
                    <a:srgbClr val="FF0000"/>
                  </a:solidFill>
                </a:endParaRPr>
              </a:p>
            </p:txBody>
          </p:sp>
        </p:grpSp>
      </p:grpSp>
      <p:sp>
        <p:nvSpPr>
          <p:cNvPr id="4" name="Espaço Reservado para o Número do Slide 3">
            <a:extLst>
              <a:ext uri="{FF2B5EF4-FFF2-40B4-BE49-F238E27FC236}">
                <a16:creationId xmlns:a16="http://schemas.microsoft.com/office/drawing/2014/main" id="{F93F15F0-684A-FE46-FC85-15A307F1AAFC}"/>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14</a:t>
            </a:fld>
            <a:endParaRPr lang="pt-BR" dirty="0"/>
          </a:p>
        </p:txBody>
      </p:sp>
      <p:pic>
        <p:nvPicPr>
          <p:cNvPr id="5" name="Picture 1" descr="9f723375-5524-49b6-b012-fef03ac9f934.png">
            <a:extLst>
              <a:ext uri="{FF2B5EF4-FFF2-40B4-BE49-F238E27FC236}">
                <a16:creationId xmlns:a16="http://schemas.microsoft.com/office/drawing/2014/main" id="{E458BF97-4DF7-941B-47CC-D09F1141A788}"/>
              </a:ext>
            </a:extLst>
          </p:cNvPr>
          <p:cNvPicPr>
            <a:picLocks noChangeAspect="1"/>
          </p:cNvPicPr>
          <p:nvPr/>
        </p:nvPicPr>
        <p:blipFill>
          <a:blip r:embed="rId4"/>
          <a:stretch>
            <a:fillRect/>
          </a:stretch>
        </p:blipFill>
        <p:spPr>
          <a:xfrm>
            <a:off x="0" y="0"/>
            <a:ext cx="858129" cy="656913"/>
          </a:xfrm>
          <a:prstGeom prst="rect">
            <a:avLst/>
          </a:prstGeom>
        </p:spPr>
      </p:pic>
      <p:sp>
        <p:nvSpPr>
          <p:cNvPr id="8" name="Título 1">
            <a:extLst>
              <a:ext uri="{FF2B5EF4-FFF2-40B4-BE49-F238E27FC236}">
                <a16:creationId xmlns:a16="http://schemas.microsoft.com/office/drawing/2014/main" id="{7786483F-F085-EDC0-49AF-6EC45E9E5E0E}"/>
              </a:ext>
            </a:extLst>
          </p:cNvPr>
          <p:cNvSpPr>
            <a:spLocks noGrp="1"/>
          </p:cNvSpPr>
          <p:nvPr>
            <p:ph type="title"/>
          </p:nvPr>
        </p:nvSpPr>
        <p:spPr>
          <a:xfrm>
            <a:off x="838200" y="365125"/>
            <a:ext cx="10515600" cy="1325563"/>
          </a:xfrm>
        </p:spPr>
        <p:txBody>
          <a:bodyPr>
            <a:normAutofit/>
          </a:bodyPr>
          <a:lstStyle/>
          <a:p>
            <a:pPr algn="ctr"/>
            <a:r>
              <a:rPr lang="pt-BR" sz="4000" b="1" dirty="0">
                <a:solidFill>
                  <a:srgbClr val="58696B"/>
                </a:solidFill>
              </a:rPr>
              <a:t>Regulamentação Nacional</a:t>
            </a:r>
          </a:p>
        </p:txBody>
      </p:sp>
    </p:spTree>
    <p:extLst>
      <p:ext uri="{BB962C8B-B14F-4D97-AF65-F5344CB8AC3E}">
        <p14:creationId xmlns:p14="http://schemas.microsoft.com/office/powerpoint/2010/main" val="359815041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A7689D29-E405-E086-9222-EEB85BD91C55}"/>
              </a:ext>
            </a:extLst>
          </p:cNvPr>
          <p:cNvSpPr>
            <a:spLocks noGrp="1"/>
          </p:cNvSpPr>
          <p:nvPr>
            <p:ph idx="1"/>
          </p:nvPr>
        </p:nvSpPr>
        <p:spPr>
          <a:xfrm>
            <a:off x="1585454" y="1825625"/>
            <a:ext cx="10515600" cy="4351338"/>
          </a:xfrm>
        </p:spPr>
        <p:txBody>
          <a:bodyPr>
            <a:normAutofit fontScale="70000" lnSpcReduction="20000"/>
          </a:bodyPr>
          <a:lstStyle/>
          <a:p>
            <a:pPr marL="0" indent="0">
              <a:buClr>
                <a:srgbClr val="0070C0"/>
              </a:buClr>
              <a:buNone/>
            </a:pPr>
            <a:r>
              <a:rPr lang="pt-BR" sz="2700" dirty="0">
                <a:solidFill>
                  <a:srgbClr val="58696B"/>
                </a:solidFill>
                <a:latin typeface="+mj-lt"/>
                <a:ea typeface="+mj-ea"/>
                <a:cs typeface="+mj-cs"/>
              </a:rPr>
              <a:t>ICH Q1A - </a:t>
            </a:r>
            <a:r>
              <a:rPr lang="pt-BR" sz="2700" dirty="0" err="1">
                <a:solidFill>
                  <a:srgbClr val="58696B"/>
                </a:solidFill>
                <a:latin typeface="+mj-lt"/>
                <a:ea typeface="+mj-ea"/>
                <a:cs typeface="+mj-cs"/>
              </a:rPr>
              <a:t>Stability</a:t>
            </a:r>
            <a:r>
              <a:rPr lang="pt-BR" sz="2700" dirty="0">
                <a:solidFill>
                  <a:srgbClr val="58696B"/>
                </a:solidFill>
                <a:latin typeface="+mj-lt"/>
                <a:ea typeface="+mj-ea"/>
                <a:cs typeface="+mj-cs"/>
              </a:rPr>
              <a:t> </a:t>
            </a:r>
            <a:r>
              <a:rPr lang="pt-BR" sz="2700" dirty="0" err="1">
                <a:solidFill>
                  <a:srgbClr val="58696B"/>
                </a:solidFill>
                <a:latin typeface="+mj-lt"/>
                <a:ea typeface="+mj-ea"/>
                <a:cs typeface="+mj-cs"/>
              </a:rPr>
              <a:t>testing</a:t>
            </a:r>
            <a:r>
              <a:rPr lang="pt-BR" sz="2700" dirty="0">
                <a:solidFill>
                  <a:srgbClr val="58696B"/>
                </a:solidFill>
                <a:latin typeface="+mj-lt"/>
                <a:ea typeface="+mj-ea"/>
                <a:cs typeface="+mj-cs"/>
              </a:rPr>
              <a:t> </a:t>
            </a:r>
            <a:r>
              <a:rPr lang="pt-BR" sz="2700" dirty="0" err="1">
                <a:solidFill>
                  <a:srgbClr val="58696B"/>
                </a:solidFill>
                <a:latin typeface="+mj-lt"/>
                <a:ea typeface="+mj-ea"/>
                <a:cs typeface="+mj-cs"/>
              </a:rPr>
              <a:t>of</a:t>
            </a:r>
            <a:r>
              <a:rPr lang="pt-BR" sz="2700" dirty="0">
                <a:solidFill>
                  <a:srgbClr val="58696B"/>
                </a:solidFill>
                <a:latin typeface="+mj-lt"/>
                <a:ea typeface="+mj-ea"/>
                <a:cs typeface="+mj-cs"/>
              </a:rPr>
              <a:t> new </a:t>
            </a:r>
            <a:r>
              <a:rPr lang="pt-BR" sz="2700" dirty="0" err="1">
                <a:solidFill>
                  <a:srgbClr val="58696B"/>
                </a:solidFill>
                <a:latin typeface="+mj-lt"/>
                <a:ea typeface="+mj-ea"/>
                <a:cs typeface="+mj-cs"/>
              </a:rPr>
              <a:t>drug</a:t>
            </a:r>
            <a:r>
              <a:rPr lang="pt-BR" sz="2700" dirty="0">
                <a:solidFill>
                  <a:srgbClr val="58696B"/>
                </a:solidFill>
                <a:latin typeface="+mj-lt"/>
                <a:ea typeface="+mj-ea"/>
                <a:cs typeface="+mj-cs"/>
              </a:rPr>
              <a:t> </a:t>
            </a:r>
            <a:r>
              <a:rPr lang="pt-BR" sz="2700" dirty="0" err="1">
                <a:solidFill>
                  <a:srgbClr val="58696B"/>
                </a:solidFill>
                <a:latin typeface="+mj-lt"/>
                <a:ea typeface="+mj-ea"/>
                <a:cs typeface="+mj-cs"/>
              </a:rPr>
              <a:t>substances</a:t>
            </a:r>
            <a:r>
              <a:rPr lang="pt-BR" sz="2700" dirty="0">
                <a:solidFill>
                  <a:srgbClr val="58696B"/>
                </a:solidFill>
                <a:latin typeface="+mj-lt"/>
                <a:ea typeface="+mj-ea"/>
                <a:cs typeface="+mj-cs"/>
              </a:rPr>
              <a:t> and </a:t>
            </a:r>
            <a:r>
              <a:rPr lang="pt-BR" sz="2700" dirty="0" err="1">
                <a:solidFill>
                  <a:srgbClr val="58696B"/>
                </a:solidFill>
                <a:latin typeface="+mj-lt"/>
                <a:ea typeface="+mj-ea"/>
                <a:cs typeface="+mj-cs"/>
              </a:rPr>
              <a:t>products</a:t>
            </a:r>
            <a:r>
              <a:rPr lang="pt-BR" sz="2700" dirty="0">
                <a:solidFill>
                  <a:srgbClr val="58696B"/>
                </a:solidFill>
                <a:latin typeface="+mj-lt"/>
                <a:ea typeface="+mj-ea"/>
                <a:cs typeface="+mj-cs"/>
              </a:rPr>
              <a:t>;</a:t>
            </a:r>
          </a:p>
          <a:p>
            <a:pPr marL="0" indent="0">
              <a:buClr>
                <a:srgbClr val="0070C0"/>
              </a:buClr>
              <a:buNone/>
            </a:pPr>
            <a:endParaRPr lang="pt-BR" sz="2700" dirty="0">
              <a:solidFill>
                <a:srgbClr val="58696B"/>
              </a:solidFill>
              <a:latin typeface="+mj-lt"/>
              <a:ea typeface="+mj-ea"/>
              <a:cs typeface="+mj-cs"/>
            </a:endParaRPr>
          </a:p>
          <a:p>
            <a:pPr marL="0" indent="0">
              <a:buClr>
                <a:srgbClr val="0070C0"/>
              </a:buClr>
              <a:buNone/>
            </a:pPr>
            <a:r>
              <a:rPr lang="pt-BR" sz="2700" dirty="0">
                <a:solidFill>
                  <a:srgbClr val="58696B"/>
                </a:solidFill>
                <a:latin typeface="+mj-lt"/>
                <a:ea typeface="+mj-ea"/>
                <a:cs typeface="+mj-cs"/>
              </a:rPr>
              <a:t>ICH Q1B - </a:t>
            </a:r>
            <a:r>
              <a:rPr lang="pt-BR" sz="2700" dirty="0" err="1">
                <a:solidFill>
                  <a:srgbClr val="58696B"/>
                </a:solidFill>
                <a:latin typeface="+mj-lt"/>
                <a:ea typeface="+mj-ea"/>
                <a:cs typeface="+mj-cs"/>
              </a:rPr>
              <a:t>Photostability</a:t>
            </a:r>
            <a:r>
              <a:rPr lang="pt-BR" sz="2700" dirty="0">
                <a:solidFill>
                  <a:srgbClr val="58696B"/>
                </a:solidFill>
                <a:latin typeface="+mj-lt"/>
                <a:ea typeface="+mj-ea"/>
                <a:cs typeface="+mj-cs"/>
              </a:rPr>
              <a:t> </a:t>
            </a:r>
            <a:r>
              <a:rPr lang="pt-BR" sz="2700" dirty="0" err="1">
                <a:solidFill>
                  <a:srgbClr val="58696B"/>
                </a:solidFill>
                <a:latin typeface="+mj-lt"/>
                <a:ea typeface="+mj-ea"/>
                <a:cs typeface="+mj-cs"/>
              </a:rPr>
              <a:t>testing</a:t>
            </a:r>
            <a:r>
              <a:rPr lang="pt-BR" sz="2700" dirty="0">
                <a:solidFill>
                  <a:srgbClr val="58696B"/>
                </a:solidFill>
                <a:latin typeface="+mj-lt"/>
                <a:ea typeface="+mj-ea"/>
                <a:cs typeface="+mj-cs"/>
              </a:rPr>
              <a:t> </a:t>
            </a:r>
            <a:r>
              <a:rPr lang="pt-BR" sz="2700" dirty="0" err="1">
                <a:solidFill>
                  <a:srgbClr val="58696B"/>
                </a:solidFill>
                <a:latin typeface="+mj-lt"/>
                <a:ea typeface="+mj-ea"/>
                <a:cs typeface="+mj-cs"/>
              </a:rPr>
              <a:t>of</a:t>
            </a:r>
            <a:r>
              <a:rPr lang="pt-BR" sz="2700" dirty="0">
                <a:solidFill>
                  <a:srgbClr val="58696B"/>
                </a:solidFill>
                <a:latin typeface="+mj-lt"/>
                <a:ea typeface="+mj-ea"/>
                <a:cs typeface="+mj-cs"/>
              </a:rPr>
              <a:t> new </a:t>
            </a:r>
            <a:r>
              <a:rPr lang="pt-BR" sz="2700" dirty="0" err="1">
                <a:solidFill>
                  <a:srgbClr val="58696B"/>
                </a:solidFill>
                <a:latin typeface="+mj-lt"/>
                <a:ea typeface="+mj-ea"/>
                <a:cs typeface="+mj-cs"/>
              </a:rPr>
              <a:t>drug</a:t>
            </a:r>
            <a:r>
              <a:rPr lang="pt-BR" sz="2700" dirty="0">
                <a:solidFill>
                  <a:srgbClr val="58696B"/>
                </a:solidFill>
                <a:latin typeface="+mj-lt"/>
                <a:ea typeface="+mj-ea"/>
                <a:cs typeface="+mj-cs"/>
              </a:rPr>
              <a:t> </a:t>
            </a:r>
            <a:r>
              <a:rPr lang="pt-BR" sz="2700" dirty="0" err="1">
                <a:solidFill>
                  <a:srgbClr val="58696B"/>
                </a:solidFill>
                <a:latin typeface="+mj-lt"/>
                <a:ea typeface="+mj-ea"/>
                <a:cs typeface="+mj-cs"/>
              </a:rPr>
              <a:t>substances</a:t>
            </a:r>
            <a:r>
              <a:rPr lang="pt-BR" sz="2700" dirty="0">
                <a:solidFill>
                  <a:srgbClr val="58696B"/>
                </a:solidFill>
                <a:latin typeface="+mj-lt"/>
                <a:ea typeface="+mj-ea"/>
                <a:cs typeface="+mj-cs"/>
              </a:rPr>
              <a:t> and </a:t>
            </a:r>
            <a:r>
              <a:rPr lang="pt-BR" sz="2700" dirty="0" err="1">
                <a:solidFill>
                  <a:srgbClr val="58696B"/>
                </a:solidFill>
                <a:latin typeface="+mj-lt"/>
                <a:ea typeface="+mj-ea"/>
                <a:cs typeface="+mj-cs"/>
              </a:rPr>
              <a:t>products</a:t>
            </a:r>
            <a:r>
              <a:rPr lang="pt-BR" sz="2700" dirty="0">
                <a:solidFill>
                  <a:srgbClr val="58696B"/>
                </a:solidFill>
                <a:latin typeface="+mj-lt"/>
                <a:ea typeface="+mj-ea"/>
                <a:cs typeface="+mj-cs"/>
              </a:rPr>
              <a:t>;</a:t>
            </a:r>
          </a:p>
          <a:p>
            <a:pPr marL="0" indent="0">
              <a:buClr>
                <a:srgbClr val="0070C0"/>
              </a:buClr>
              <a:buNone/>
            </a:pPr>
            <a:endParaRPr lang="pt-BR" sz="2700" dirty="0">
              <a:solidFill>
                <a:srgbClr val="58696B"/>
              </a:solidFill>
              <a:latin typeface="+mj-lt"/>
              <a:ea typeface="+mj-ea"/>
              <a:cs typeface="+mj-cs"/>
            </a:endParaRPr>
          </a:p>
          <a:p>
            <a:pPr marL="0" indent="0">
              <a:buClr>
                <a:srgbClr val="0070C0"/>
              </a:buClr>
              <a:buNone/>
            </a:pPr>
            <a:r>
              <a:rPr lang="pt-BR" sz="2700" dirty="0">
                <a:solidFill>
                  <a:srgbClr val="58696B"/>
                </a:solidFill>
                <a:latin typeface="+mj-lt"/>
                <a:ea typeface="+mj-ea"/>
                <a:cs typeface="+mj-cs"/>
              </a:rPr>
              <a:t>ICH Q2 - </a:t>
            </a:r>
            <a:r>
              <a:rPr lang="pt-BR" sz="2700" dirty="0" err="1">
                <a:solidFill>
                  <a:srgbClr val="58696B"/>
                </a:solidFill>
                <a:latin typeface="+mj-lt"/>
                <a:ea typeface="+mj-ea"/>
                <a:cs typeface="+mj-cs"/>
              </a:rPr>
              <a:t>Validation</a:t>
            </a:r>
            <a:r>
              <a:rPr lang="pt-BR" sz="2700" dirty="0">
                <a:solidFill>
                  <a:srgbClr val="58696B"/>
                </a:solidFill>
                <a:latin typeface="+mj-lt"/>
                <a:ea typeface="+mj-ea"/>
                <a:cs typeface="+mj-cs"/>
              </a:rPr>
              <a:t> </a:t>
            </a:r>
            <a:r>
              <a:rPr lang="pt-BR" sz="2700" dirty="0" err="1">
                <a:solidFill>
                  <a:srgbClr val="58696B"/>
                </a:solidFill>
                <a:latin typeface="+mj-lt"/>
                <a:ea typeface="+mj-ea"/>
                <a:cs typeface="+mj-cs"/>
              </a:rPr>
              <a:t>of</a:t>
            </a:r>
            <a:r>
              <a:rPr lang="pt-BR" sz="2700" dirty="0">
                <a:solidFill>
                  <a:srgbClr val="58696B"/>
                </a:solidFill>
                <a:latin typeface="+mj-lt"/>
                <a:ea typeface="+mj-ea"/>
                <a:cs typeface="+mj-cs"/>
              </a:rPr>
              <a:t> </a:t>
            </a:r>
            <a:r>
              <a:rPr lang="pt-BR" sz="2700" dirty="0" err="1">
                <a:solidFill>
                  <a:srgbClr val="58696B"/>
                </a:solidFill>
                <a:latin typeface="+mj-lt"/>
                <a:ea typeface="+mj-ea"/>
                <a:cs typeface="+mj-cs"/>
              </a:rPr>
              <a:t>analytical</a:t>
            </a:r>
            <a:r>
              <a:rPr lang="pt-BR" sz="2700" dirty="0">
                <a:solidFill>
                  <a:srgbClr val="58696B"/>
                </a:solidFill>
                <a:latin typeface="+mj-lt"/>
                <a:ea typeface="+mj-ea"/>
                <a:cs typeface="+mj-cs"/>
              </a:rPr>
              <a:t> procedures;</a:t>
            </a:r>
          </a:p>
          <a:p>
            <a:pPr marL="0" indent="0">
              <a:buClr>
                <a:srgbClr val="0070C0"/>
              </a:buClr>
              <a:buNone/>
            </a:pPr>
            <a:endParaRPr lang="pt-BR" sz="2700" dirty="0">
              <a:solidFill>
                <a:srgbClr val="58696B"/>
              </a:solidFill>
              <a:latin typeface="+mj-lt"/>
              <a:ea typeface="+mj-ea"/>
              <a:cs typeface="+mj-cs"/>
            </a:endParaRPr>
          </a:p>
          <a:p>
            <a:pPr marL="0" indent="0">
              <a:buClr>
                <a:srgbClr val="0070C0"/>
              </a:buClr>
              <a:buNone/>
            </a:pPr>
            <a:r>
              <a:rPr lang="pt-BR" sz="2700" dirty="0">
                <a:solidFill>
                  <a:srgbClr val="58696B"/>
                </a:solidFill>
                <a:latin typeface="+mj-lt"/>
                <a:ea typeface="+mj-ea"/>
                <a:cs typeface="+mj-cs"/>
              </a:rPr>
              <a:t>ICH Q3A - </a:t>
            </a:r>
            <a:r>
              <a:rPr lang="pt-BR" sz="2700" dirty="0" err="1">
                <a:solidFill>
                  <a:srgbClr val="58696B"/>
                </a:solidFill>
                <a:latin typeface="+mj-lt"/>
                <a:ea typeface="+mj-ea"/>
                <a:cs typeface="+mj-cs"/>
              </a:rPr>
              <a:t>Impurities</a:t>
            </a:r>
            <a:r>
              <a:rPr lang="pt-BR" sz="2700" dirty="0">
                <a:solidFill>
                  <a:srgbClr val="58696B"/>
                </a:solidFill>
                <a:latin typeface="+mj-lt"/>
                <a:ea typeface="+mj-ea"/>
                <a:cs typeface="+mj-cs"/>
              </a:rPr>
              <a:t> in new </a:t>
            </a:r>
            <a:r>
              <a:rPr lang="pt-BR" sz="2700" dirty="0" err="1">
                <a:solidFill>
                  <a:srgbClr val="58696B"/>
                </a:solidFill>
                <a:latin typeface="+mj-lt"/>
                <a:ea typeface="+mj-ea"/>
                <a:cs typeface="+mj-cs"/>
              </a:rPr>
              <a:t>drug</a:t>
            </a:r>
            <a:r>
              <a:rPr lang="pt-BR" sz="2700" dirty="0">
                <a:solidFill>
                  <a:srgbClr val="58696B"/>
                </a:solidFill>
                <a:latin typeface="+mj-lt"/>
                <a:ea typeface="+mj-ea"/>
                <a:cs typeface="+mj-cs"/>
              </a:rPr>
              <a:t> </a:t>
            </a:r>
            <a:r>
              <a:rPr lang="pt-BR" sz="2700" dirty="0" err="1">
                <a:solidFill>
                  <a:srgbClr val="58696B"/>
                </a:solidFill>
                <a:latin typeface="+mj-lt"/>
                <a:ea typeface="+mj-ea"/>
                <a:cs typeface="+mj-cs"/>
              </a:rPr>
              <a:t>substances</a:t>
            </a:r>
            <a:r>
              <a:rPr lang="pt-BR" sz="2700" dirty="0">
                <a:solidFill>
                  <a:srgbClr val="58696B"/>
                </a:solidFill>
                <a:latin typeface="+mj-lt"/>
                <a:ea typeface="+mj-ea"/>
                <a:cs typeface="+mj-cs"/>
              </a:rPr>
              <a:t>;</a:t>
            </a:r>
          </a:p>
          <a:p>
            <a:pPr marL="0" indent="0">
              <a:buClr>
                <a:srgbClr val="0070C0"/>
              </a:buClr>
              <a:buNone/>
            </a:pPr>
            <a:endParaRPr lang="pt-BR" sz="2700" dirty="0">
              <a:solidFill>
                <a:srgbClr val="58696B"/>
              </a:solidFill>
              <a:latin typeface="+mj-lt"/>
              <a:ea typeface="+mj-ea"/>
              <a:cs typeface="+mj-cs"/>
            </a:endParaRPr>
          </a:p>
          <a:p>
            <a:pPr marL="0" indent="0">
              <a:buClr>
                <a:srgbClr val="0070C0"/>
              </a:buClr>
              <a:buNone/>
            </a:pPr>
            <a:r>
              <a:rPr lang="pt-BR" sz="2700" dirty="0">
                <a:solidFill>
                  <a:srgbClr val="58696B"/>
                </a:solidFill>
                <a:latin typeface="+mj-lt"/>
                <a:ea typeface="+mj-ea"/>
                <a:cs typeface="+mj-cs"/>
              </a:rPr>
              <a:t>ICH Q3C - Residual solventes;</a:t>
            </a:r>
          </a:p>
          <a:p>
            <a:pPr marL="0" indent="0">
              <a:buClr>
                <a:srgbClr val="0070C0"/>
              </a:buClr>
              <a:buNone/>
            </a:pPr>
            <a:endParaRPr lang="pt-BR" sz="2700" dirty="0">
              <a:solidFill>
                <a:srgbClr val="58696B"/>
              </a:solidFill>
              <a:latin typeface="+mj-lt"/>
              <a:ea typeface="+mj-ea"/>
              <a:cs typeface="+mj-cs"/>
            </a:endParaRPr>
          </a:p>
          <a:p>
            <a:pPr marL="0" indent="0">
              <a:buClr>
                <a:srgbClr val="0070C0"/>
              </a:buClr>
              <a:buNone/>
            </a:pPr>
            <a:r>
              <a:rPr lang="pt-BR" sz="2700" dirty="0">
                <a:solidFill>
                  <a:srgbClr val="58696B"/>
                </a:solidFill>
                <a:latin typeface="+mj-lt"/>
                <a:ea typeface="+mj-ea"/>
                <a:cs typeface="+mj-cs"/>
              </a:rPr>
              <a:t>ICH Q3D - Elemental </a:t>
            </a:r>
            <a:r>
              <a:rPr lang="pt-BR" sz="2700" dirty="0" err="1">
                <a:solidFill>
                  <a:srgbClr val="58696B"/>
                </a:solidFill>
                <a:latin typeface="+mj-lt"/>
                <a:ea typeface="+mj-ea"/>
                <a:cs typeface="+mj-cs"/>
              </a:rPr>
              <a:t>impurities</a:t>
            </a:r>
            <a:r>
              <a:rPr lang="pt-BR" sz="2700" dirty="0">
                <a:solidFill>
                  <a:srgbClr val="58696B"/>
                </a:solidFill>
                <a:latin typeface="+mj-lt"/>
                <a:ea typeface="+mj-ea"/>
                <a:cs typeface="+mj-cs"/>
              </a:rPr>
              <a:t>;</a:t>
            </a:r>
          </a:p>
          <a:p>
            <a:pPr marL="0" indent="0">
              <a:buClr>
                <a:srgbClr val="0070C0"/>
              </a:buClr>
              <a:buNone/>
            </a:pPr>
            <a:endParaRPr lang="pt-BR" sz="2700" dirty="0">
              <a:solidFill>
                <a:srgbClr val="58696B"/>
              </a:solidFill>
              <a:latin typeface="+mj-lt"/>
              <a:ea typeface="+mj-ea"/>
              <a:cs typeface="+mj-cs"/>
            </a:endParaRPr>
          </a:p>
          <a:p>
            <a:pPr marL="0" indent="0">
              <a:buClr>
                <a:srgbClr val="0070C0"/>
              </a:buClr>
              <a:buNone/>
            </a:pPr>
            <a:r>
              <a:rPr lang="pt-BR" sz="2700" dirty="0">
                <a:solidFill>
                  <a:srgbClr val="58696B"/>
                </a:solidFill>
                <a:latin typeface="+mj-lt"/>
                <a:ea typeface="+mj-ea"/>
                <a:cs typeface="+mj-cs"/>
              </a:rPr>
              <a:t>ICH Q6A - </a:t>
            </a:r>
            <a:r>
              <a:rPr lang="pt-BR" sz="2700" dirty="0" err="1">
                <a:solidFill>
                  <a:srgbClr val="58696B"/>
                </a:solidFill>
                <a:latin typeface="+mj-lt"/>
                <a:ea typeface="+mj-ea"/>
                <a:cs typeface="+mj-cs"/>
              </a:rPr>
              <a:t>Specifications</a:t>
            </a:r>
            <a:r>
              <a:rPr lang="pt-BR" sz="2700" dirty="0">
                <a:solidFill>
                  <a:srgbClr val="58696B"/>
                </a:solidFill>
                <a:latin typeface="+mj-lt"/>
                <a:ea typeface="+mj-ea"/>
                <a:cs typeface="+mj-cs"/>
              </a:rPr>
              <a:t> </a:t>
            </a:r>
            <a:r>
              <a:rPr lang="pt-BR" sz="2700" dirty="0" err="1">
                <a:solidFill>
                  <a:srgbClr val="58696B"/>
                </a:solidFill>
                <a:latin typeface="+mj-lt"/>
                <a:ea typeface="+mj-ea"/>
                <a:cs typeface="+mj-cs"/>
              </a:rPr>
              <a:t>test</a:t>
            </a:r>
            <a:r>
              <a:rPr lang="pt-BR" sz="2700" dirty="0">
                <a:solidFill>
                  <a:srgbClr val="58696B"/>
                </a:solidFill>
                <a:latin typeface="+mj-lt"/>
                <a:ea typeface="+mj-ea"/>
                <a:cs typeface="+mj-cs"/>
              </a:rPr>
              <a:t> procedures and </a:t>
            </a:r>
            <a:r>
              <a:rPr lang="pt-BR" sz="2700" dirty="0" err="1">
                <a:solidFill>
                  <a:srgbClr val="58696B"/>
                </a:solidFill>
                <a:latin typeface="+mj-lt"/>
                <a:ea typeface="+mj-ea"/>
                <a:cs typeface="+mj-cs"/>
              </a:rPr>
              <a:t>acceptance</a:t>
            </a:r>
            <a:r>
              <a:rPr lang="pt-BR" sz="2700" dirty="0">
                <a:solidFill>
                  <a:srgbClr val="58696B"/>
                </a:solidFill>
                <a:latin typeface="+mj-lt"/>
                <a:ea typeface="+mj-ea"/>
                <a:cs typeface="+mj-cs"/>
              </a:rPr>
              <a:t> </a:t>
            </a:r>
            <a:r>
              <a:rPr lang="pt-BR" sz="2700" dirty="0" err="1">
                <a:solidFill>
                  <a:srgbClr val="58696B"/>
                </a:solidFill>
                <a:latin typeface="+mj-lt"/>
                <a:ea typeface="+mj-ea"/>
                <a:cs typeface="+mj-cs"/>
              </a:rPr>
              <a:t>criteria</a:t>
            </a:r>
            <a:r>
              <a:rPr lang="pt-BR" sz="2700" dirty="0">
                <a:solidFill>
                  <a:srgbClr val="58696B"/>
                </a:solidFill>
                <a:latin typeface="+mj-lt"/>
                <a:ea typeface="+mj-ea"/>
                <a:cs typeface="+mj-cs"/>
              </a:rPr>
              <a:t>;</a:t>
            </a:r>
          </a:p>
          <a:p>
            <a:endParaRPr lang="pt-BR" dirty="0"/>
          </a:p>
        </p:txBody>
      </p:sp>
      <p:sp>
        <p:nvSpPr>
          <p:cNvPr id="4" name="Espaço Reservado para o Número do Slide 3">
            <a:extLst>
              <a:ext uri="{FF2B5EF4-FFF2-40B4-BE49-F238E27FC236}">
                <a16:creationId xmlns:a16="http://schemas.microsoft.com/office/drawing/2014/main" id="{EB58BA21-2E8D-D60C-CE2F-1589488C9B88}"/>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15</a:t>
            </a:fld>
            <a:endParaRPr lang="pt-BR" dirty="0"/>
          </a:p>
        </p:txBody>
      </p:sp>
      <p:pic>
        <p:nvPicPr>
          <p:cNvPr id="5" name="Picture 1" descr="9f723375-5524-49b6-b012-fef03ac9f934.png">
            <a:extLst>
              <a:ext uri="{FF2B5EF4-FFF2-40B4-BE49-F238E27FC236}">
                <a16:creationId xmlns:a16="http://schemas.microsoft.com/office/drawing/2014/main" id="{A21295E2-0870-E21A-F4E0-BCC7AB37A226}"/>
              </a:ext>
            </a:extLst>
          </p:cNvPr>
          <p:cNvPicPr>
            <a:picLocks noChangeAspect="1"/>
          </p:cNvPicPr>
          <p:nvPr/>
        </p:nvPicPr>
        <p:blipFill>
          <a:blip r:embed="rId4"/>
          <a:stretch>
            <a:fillRect/>
          </a:stretch>
        </p:blipFill>
        <p:spPr>
          <a:xfrm>
            <a:off x="0" y="0"/>
            <a:ext cx="858129" cy="656913"/>
          </a:xfrm>
          <a:prstGeom prst="rect">
            <a:avLst/>
          </a:prstGeom>
        </p:spPr>
      </p:pic>
      <p:sp>
        <p:nvSpPr>
          <p:cNvPr id="6" name="Título 1">
            <a:extLst>
              <a:ext uri="{FF2B5EF4-FFF2-40B4-BE49-F238E27FC236}">
                <a16:creationId xmlns:a16="http://schemas.microsoft.com/office/drawing/2014/main" id="{6E0BA9AC-C125-E1BA-C898-882B31CCD657}"/>
              </a:ext>
            </a:extLst>
          </p:cNvPr>
          <p:cNvSpPr txBox="1">
            <a:spLocks/>
          </p:cNvSpPr>
          <p:nvPr/>
        </p:nvSpPr>
        <p:spPr>
          <a:xfrm>
            <a:off x="1000433" y="344946"/>
            <a:ext cx="10515600" cy="1325563"/>
          </a:xfrm>
          <a:prstGeom prst="rect">
            <a:avLst/>
          </a:prstGeom>
        </p:spPr>
        <p:txBody>
          <a:bodyPr vert="horz" lIns="91440" tIns="45720" rIns="91440" bIns="45720" rtlCol="0" anchor="ctr">
            <a:normAutofit/>
          </a:bodyPr>
          <a:lstStyle>
            <a:defPPr>
              <a:defRPr lang="pt-BR"/>
            </a:defPPr>
            <a:lvl1pPr algn="l" defTabSz="914400" rtl="0" eaLnBrk="1" latinLnBrk="0" hangingPunct="1">
              <a:lnSpc>
                <a:spcPct val="90000"/>
              </a:lnSpc>
              <a:spcBef>
                <a:spcPct val="0"/>
              </a:spcBef>
              <a:buNone/>
              <a:defRPr lang="pt-BR" sz="4400" kern="1200">
                <a:solidFill>
                  <a:schemeClr val="tx1"/>
                </a:solidFill>
                <a:latin typeface="+mj-lt"/>
                <a:ea typeface="+mj-ea"/>
                <a:cs typeface="+mj-cs"/>
              </a:defRPr>
            </a:lvl1pPr>
          </a:lstStyle>
          <a:p>
            <a:pPr algn="ctr"/>
            <a:r>
              <a:rPr lang="pt-PT" sz="4000" b="1" dirty="0">
                <a:solidFill>
                  <a:srgbClr val="58696B"/>
                </a:solidFill>
              </a:rPr>
              <a:t>Regulamentação Internacional</a:t>
            </a:r>
          </a:p>
        </p:txBody>
      </p:sp>
      <p:grpSp>
        <p:nvGrpSpPr>
          <p:cNvPr id="9" name="Agrupar 8">
            <a:extLst>
              <a:ext uri="{FF2B5EF4-FFF2-40B4-BE49-F238E27FC236}">
                <a16:creationId xmlns:a16="http://schemas.microsoft.com/office/drawing/2014/main" id="{4A0936E5-CE92-F814-0DB9-846FC1045594}"/>
              </a:ext>
            </a:extLst>
          </p:cNvPr>
          <p:cNvGrpSpPr/>
          <p:nvPr/>
        </p:nvGrpSpPr>
        <p:grpSpPr>
          <a:xfrm>
            <a:off x="1373199" y="1845289"/>
            <a:ext cx="169079" cy="149898"/>
            <a:chOff x="7427495" y="2229853"/>
            <a:chExt cx="403200" cy="403200"/>
          </a:xfrm>
        </p:grpSpPr>
        <p:sp>
          <p:nvSpPr>
            <p:cNvPr id="10" name="Elipse 16">
              <a:extLst>
                <a:ext uri="{FF2B5EF4-FFF2-40B4-BE49-F238E27FC236}">
                  <a16:creationId xmlns:a16="http://schemas.microsoft.com/office/drawing/2014/main" id="{679D5614-6148-0A0C-BA6B-AB35A6B81A99}"/>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1" name="Elipse 17">
              <a:extLst>
                <a:ext uri="{FF2B5EF4-FFF2-40B4-BE49-F238E27FC236}">
                  <a16:creationId xmlns:a16="http://schemas.microsoft.com/office/drawing/2014/main" id="{73EC4423-46D1-97CB-BB64-A40F618F8D2D}"/>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2" name="Agrupar 11">
            <a:extLst>
              <a:ext uri="{FF2B5EF4-FFF2-40B4-BE49-F238E27FC236}">
                <a16:creationId xmlns:a16="http://schemas.microsoft.com/office/drawing/2014/main" id="{5CE89A03-1CEF-0B68-FBBD-0CC552D75CBA}"/>
              </a:ext>
            </a:extLst>
          </p:cNvPr>
          <p:cNvGrpSpPr/>
          <p:nvPr/>
        </p:nvGrpSpPr>
        <p:grpSpPr>
          <a:xfrm>
            <a:off x="1390560" y="2489302"/>
            <a:ext cx="169079" cy="149898"/>
            <a:chOff x="7427495" y="2229853"/>
            <a:chExt cx="403200" cy="403200"/>
          </a:xfrm>
        </p:grpSpPr>
        <p:sp>
          <p:nvSpPr>
            <p:cNvPr id="13" name="Elipse 16">
              <a:extLst>
                <a:ext uri="{FF2B5EF4-FFF2-40B4-BE49-F238E27FC236}">
                  <a16:creationId xmlns:a16="http://schemas.microsoft.com/office/drawing/2014/main" id="{F7959E96-74A4-29D9-874C-4ADA1314481F}"/>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4" name="Elipse 17">
              <a:extLst>
                <a:ext uri="{FF2B5EF4-FFF2-40B4-BE49-F238E27FC236}">
                  <a16:creationId xmlns:a16="http://schemas.microsoft.com/office/drawing/2014/main" id="{4A8806B2-5C0A-D4D7-154B-CEBEF245642A}"/>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5" name="Agrupar 14">
            <a:extLst>
              <a:ext uri="{FF2B5EF4-FFF2-40B4-BE49-F238E27FC236}">
                <a16:creationId xmlns:a16="http://schemas.microsoft.com/office/drawing/2014/main" id="{E7DC2F8F-0D03-8E2E-0758-CAC8405FA8BD}"/>
              </a:ext>
            </a:extLst>
          </p:cNvPr>
          <p:cNvGrpSpPr/>
          <p:nvPr/>
        </p:nvGrpSpPr>
        <p:grpSpPr>
          <a:xfrm>
            <a:off x="1407921" y="3182475"/>
            <a:ext cx="169079" cy="149898"/>
            <a:chOff x="7427495" y="2229853"/>
            <a:chExt cx="403200" cy="403200"/>
          </a:xfrm>
        </p:grpSpPr>
        <p:sp>
          <p:nvSpPr>
            <p:cNvPr id="16" name="Elipse 16">
              <a:extLst>
                <a:ext uri="{FF2B5EF4-FFF2-40B4-BE49-F238E27FC236}">
                  <a16:creationId xmlns:a16="http://schemas.microsoft.com/office/drawing/2014/main" id="{94738EB8-56E3-59CB-A201-0C2AC1A82854}"/>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7" name="Elipse 17">
              <a:extLst>
                <a:ext uri="{FF2B5EF4-FFF2-40B4-BE49-F238E27FC236}">
                  <a16:creationId xmlns:a16="http://schemas.microsoft.com/office/drawing/2014/main" id="{7BBDB05A-88A5-0216-3974-DEBC2E9E2806}"/>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8" name="Agrupar 17">
            <a:extLst>
              <a:ext uri="{FF2B5EF4-FFF2-40B4-BE49-F238E27FC236}">
                <a16:creationId xmlns:a16="http://schemas.microsoft.com/office/drawing/2014/main" id="{CDC366DD-4BB4-457B-F24C-B1B674A9F72A}"/>
              </a:ext>
            </a:extLst>
          </p:cNvPr>
          <p:cNvGrpSpPr/>
          <p:nvPr/>
        </p:nvGrpSpPr>
        <p:grpSpPr>
          <a:xfrm>
            <a:off x="1425282" y="3846152"/>
            <a:ext cx="169079" cy="149898"/>
            <a:chOff x="7427495" y="2229853"/>
            <a:chExt cx="403200" cy="403200"/>
          </a:xfrm>
        </p:grpSpPr>
        <p:sp>
          <p:nvSpPr>
            <p:cNvPr id="19" name="Elipse 16">
              <a:extLst>
                <a:ext uri="{FF2B5EF4-FFF2-40B4-BE49-F238E27FC236}">
                  <a16:creationId xmlns:a16="http://schemas.microsoft.com/office/drawing/2014/main" id="{F588CF80-6164-04BB-031D-0D315C0E548C}"/>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0" name="Elipse 17">
              <a:extLst>
                <a:ext uri="{FF2B5EF4-FFF2-40B4-BE49-F238E27FC236}">
                  <a16:creationId xmlns:a16="http://schemas.microsoft.com/office/drawing/2014/main" id="{699D6BA4-7012-998F-4749-7069352C0157}"/>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21" name="Agrupar 20">
            <a:extLst>
              <a:ext uri="{FF2B5EF4-FFF2-40B4-BE49-F238E27FC236}">
                <a16:creationId xmlns:a16="http://schemas.microsoft.com/office/drawing/2014/main" id="{357CBCD8-F86F-623B-DDFD-EDA99D261BDF}"/>
              </a:ext>
            </a:extLst>
          </p:cNvPr>
          <p:cNvGrpSpPr/>
          <p:nvPr/>
        </p:nvGrpSpPr>
        <p:grpSpPr>
          <a:xfrm>
            <a:off x="1442643" y="4490165"/>
            <a:ext cx="169079" cy="149898"/>
            <a:chOff x="7427495" y="2229853"/>
            <a:chExt cx="403200" cy="403200"/>
          </a:xfrm>
        </p:grpSpPr>
        <p:sp>
          <p:nvSpPr>
            <p:cNvPr id="22" name="Elipse 16">
              <a:extLst>
                <a:ext uri="{FF2B5EF4-FFF2-40B4-BE49-F238E27FC236}">
                  <a16:creationId xmlns:a16="http://schemas.microsoft.com/office/drawing/2014/main" id="{5B791BC2-D5AC-71DB-F4FC-2CFCE6B91B70}"/>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3" name="Elipse 17">
              <a:extLst>
                <a:ext uri="{FF2B5EF4-FFF2-40B4-BE49-F238E27FC236}">
                  <a16:creationId xmlns:a16="http://schemas.microsoft.com/office/drawing/2014/main" id="{95FF1803-79FC-A744-5B3F-88B5FEF06C3C}"/>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24" name="Agrupar 23">
            <a:extLst>
              <a:ext uri="{FF2B5EF4-FFF2-40B4-BE49-F238E27FC236}">
                <a16:creationId xmlns:a16="http://schemas.microsoft.com/office/drawing/2014/main" id="{22FBAE32-DFBA-1589-D0EF-C31C427BB398}"/>
              </a:ext>
            </a:extLst>
          </p:cNvPr>
          <p:cNvGrpSpPr/>
          <p:nvPr/>
        </p:nvGrpSpPr>
        <p:grpSpPr>
          <a:xfrm>
            <a:off x="1460004" y="5065354"/>
            <a:ext cx="169079" cy="149898"/>
            <a:chOff x="7427495" y="2229853"/>
            <a:chExt cx="403200" cy="403200"/>
          </a:xfrm>
        </p:grpSpPr>
        <p:sp>
          <p:nvSpPr>
            <p:cNvPr id="25" name="Elipse 16">
              <a:extLst>
                <a:ext uri="{FF2B5EF4-FFF2-40B4-BE49-F238E27FC236}">
                  <a16:creationId xmlns:a16="http://schemas.microsoft.com/office/drawing/2014/main" id="{FEBB3791-0FC3-01D4-0089-18F46AD0E4FD}"/>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6" name="Elipse 17">
              <a:extLst>
                <a:ext uri="{FF2B5EF4-FFF2-40B4-BE49-F238E27FC236}">
                  <a16:creationId xmlns:a16="http://schemas.microsoft.com/office/drawing/2014/main" id="{0B1E4FD2-B8EA-0D0E-93E2-298F1F5E9EE2}"/>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27" name="Agrupar 26">
            <a:extLst>
              <a:ext uri="{FF2B5EF4-FFF2-40B4-BE49-F238E27FC236}">
                <a16:creationId xmlns:a16="http://schemas.microsoft.com/office/drawing/2014/main" id="{F6F438D5-7D69-41EF-0A48-223D855D933F}"/>
              </a:ext>
            </a:extLst>
          </p:cNvPr>
          <p:cNvGrpSpPr/>
          <p:nvPr/>
        </p:nvGrpSpPr>
        <p:grpSpPr>
          <a:xfrm>
            <a:off x="1477365" y="5807687"/>
            <a:ext cx="169079" cy="149898"/>
            <a:chOff x="7427495" y="2229853"/>
            <a:chExt cx="403200" cy="403200"/>
          </a:xfrm>
        </p:grpSpPr>
        <p:sp>
          <p:nvSpPr>
            <p:cNvPr id="28" name="Elipse 16">
              <a:extLst>
                <a:ext uri="{FF2B5EF4-FFF2-40B4-BE49-F238E27FC236}">
                  <a16:creationId xmlns:a16="http://schemas.microsoft.com/office/drawing/2014/main" id="{747B48BB-E93F-D159-418F-0317BC71018D}"/>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9" name="Elipse 17">
              <a:extLst>
                <a:ext uri="{FF2B5EF4-FFF2-40B4-BE49-F238E27FC236}">
                  <a16:creationId xmlns:a16="http://schemas.microsoft.com/office/drawing/2014/main" id="{F808D49E-494C-1FF3-89CE-5F65D556592D}"/>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spTree>
    <p:extLst>
      <p:ext uri="{BB962C8B-B14F-4D97-AF65-F5344CB8AC3E}">
        <p14:creationId xmlns:p14="http://schemas.microsoft.com/office/powerpoint/2010/main" val="211646173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a:extLst>
            <a:ext uri="{FF2B5EF4-FFF2-40B4-BE49-F238E27FC236}">
              <a16:creationId xmlns:a16="http://schemas.microsoft.com/office/drawing/2014/main" id="{186B1AEB-A308-03BB-D1DC-E6BFA511C9FD}"/>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C7E145DD-37BF-7E86-42A6-D103EFB8CF2E}"/>
              </a:ext>
            </a:extLst>
          </p:cNvPr>
          <p:cNvSpPr>
            <a:spLocks noGrp="1"/>
          </p:cNvSpPr>
          <p:nvPr>
            <p:ph idx="1"/>
          </p:nvPr>
        </p:nvSpPr>
        <p:spPr>
          <a:xfrm>
            <a:off x="1143000" y="1825625"/>
            <a:ext cx="10515600" cy="4351338"/>
          </a:xfrm>
        </p:spPr>
        <p:txBody>
          <a:bodyPr>
            <a:normAutofit fontScale="85000" lnSpcReduction="20000"/>
          </a:bodyPr>
          <a:lstStyle/>
          <a:p>
            <a:pPr marL="0" indent="0">
              <a:buClr>
                <a:srgbClr val="0070C0"/>
              </a:buClr>
              <a:buNone/>
            </a:pPr>
            <a:r>
              <a:rPr lang="pt-BR" sz="2200" dirty="0">
                <a:solidFill>
                  <a:srgbClr val="58696B"/>
                </a:solidFill>
                <a:latin typeface="+mj-lt"/>
                <a:ea typeface="+mj-ea"/>
                <a:cs typeface="+mj-cs"/>
              </a:rPr>
              <a:t>ICH Q7 - </a:t>
            </a:r>
            <a:r>
              <a:rPr lang="pt-BR" sz="2200" dirty="0" err="1">
                <a:solidFill>
                  <a:srgbClr val="58696B"/>
                </a:solidFill>
                <a:latin typeface="+mj-lt"/>
                <a:ea typeface="+mj-ea"/>
                <a:cs typeface="+mj-cs"/>
              </a:rPr>
              <a:t>Good</a:t>
            </a:r>
            <a:r>
              <a:rPr lang="pt-BR" sz="2200" dirty="0">
                <a:solidFill>
                  <a:srgbClr val="58696B"/>
                </a:solidFill>
                <a:latin typeface="+mj-lt"/>
                <a:ea typeface="+mj-ea"/>
                <a:cs typeface="+mj-cs"/>
              </a:rPr>
              <a:t> Manufacturing </a:t>
            </a:r>
            <a:r>
              <a:rPr lang="pt-BR" sz="2200" dirty="0" err="1">
                <a:solidFill>
                  <a:srgbClr val="58696B"/>
                </a:solidFill>
                <a:latin typeface="+mj-lt"/>
                <a:ea typeface="+mj-ea"/>
                <a:cs typeface="+mj-cs"/>
              </a:rPr>
              <a:t>Practice</a:t>
            </a:r>
            <a:r>
              <a:rPr lang="pt-BR" sz="2200" dirty="0">
                <a:solidFill>
                  <a:srgbClr val="58696B"/>
                </a:solidFill>
                <a:latin typeface="+mj-lt"/>
                <a:ea typeface="+mj-ea"/>
                <a:cs typeface="+mj-cs"/>
              </a:rPr>
              <a:t> </a:t>
            </a:r>
            <a:r>
              <a:rPr lang="pt-BR" sz="2200" dirty="0" err="1">
                <a:solidFill>
                  <a:srgbClr val="58696B"/>
                </a:solidFill>
                <a:latin typeface="+mj-lt"/>
                <a:ea typeface="+mj-ea"/>
                <a:cs typeface="+mj-cs"/>
              </a:rPr>
              <a:t>guide</a:t>
            </a:r>
            <a:r>
              <a:rPr lang="pt-BR" sz="2200" dirty="0">
                <a:solidFill>
                  <a:srgbClr val="58696B"/>
                </a:solidFill>
                <a:latin typeface="+mj-lt"/>
                <a:ea typeface="+mj-ea"/>
                <a:cs typeface="+mj-cs"/>
              </a:rPr>
              <a:t> for Active Pharmaceutical </a:t>
            </a:r>
            <a:r>
              <a:rPr lang="pt-BR" sz="2200" dirty="0" err="1">
                <a:solidFill>
                  <a:srgbClr val="58696B"/>
                </a:solidFill>
                <a:latin typeface="+mj-lt"/>
                <a:ea typeface="+mj-ea"/>
                <a:cs typeface="+mj-cs"/>
              </a:rPr>
              <a:t>Ingredients</a:t>
            </a:r>
            <a:r>
              <a:rPr lang="pt-BR" sz="2200" dirty="0">
                <a:solidFill>
                  <a:srgbClr val="58696B"/>
                </a:solidFill>
                <a:latin typeface="+mj-lt"/>
                <a:ea typeface="+mj-ea"/>
                <a:cs typeface="+mj-cs"/>
              </a:rPr>
              <a:t>;</a:t>
            </a:r>
          </a:p>
          <a:p>
            <a:pPr marL="0" indent="0">
              <a:buClr>
                <a:srgbClr val="0070C0"/>
              </a:buClr>
              <a:buNone/>
            </a:pPr>
            <a:endParaRPr lang="pt-BR" sz="2200" dirty="0">
              <a:solidFill>
                <a:srgbClr val="58696B"/>
              </a:solidFill>
              <a:latin typeface="+mj-lt"/>
              <a:ea typeface="+mj-ea"/>
              <a:cs typeface="+mj-cs"/>
            </a:endParaRPr>
          </a:p>
          <a:p>
            <a:pPr marL="0" indent="0">
              <a:buClr>
                <a:srgbClr val="0070C0"/>
              </a:buClr>
              <a:buNone/>
            </a:pPr>
            <a:r>
              <a:rPr lang="pt-BR" sz="2200" dirty="0">
                <a:solidFill>
                  <a:srgbClr val="58696B"/>
                </a:solidFill>
                <a:latin typeface="+mj-lt"/>
                <a:ea typeface="+mj-ea"/>
                <a:cs typeface="+mj-cs"/>
              </a:rPr>
              <a:t>ICH Q9 - </a:t>
            </a:r>
            <a:r>
              <a:rPr lang="pt-BR" sz="2200" dirty="0" err="1">
                <a:solidFill>
                  <a:srgbClr val="58696B"/>
                </a:solidFill>
                <a:latin typeface="+mj-lt"/>
                <a:ea typeface="+mj-ea"/>
                <a:cs typeface="+mj-cs"/>
              </a:rPr>
              <a:t>Quality</a:t>
            </a:r>
            <a:r>
              <a:rPr lang="pt-BR" sz="2200" dirty="0">
                <a:solidFill>
                  <a:srgbClr val="58696B"/>
                </a:solidFill>
                <a:latin typeface="+mj-lt"/>
                <a:ea typeface="+mj-ea"/>
                <a:cs typeface="+mj-cs"/>
              </a:rPr>
              <a:t> Risk Management;</a:t>
            </a:r>
          </a:p>
          <a:p>
            <a:pPr marL="0" indent="0">
              <a:buClr>
                <a:srgbClr val="0070C0"/>
              </a:buClr>
              <a:buNone/>
            </a:pPr>
            <a:endParaRPr lang="pt-BR" sz="2200" dirty="0">
              <a:solidFill>
                <a:srgbClr val="58696B"/>
              </a:solidFill>
              <a:latin typeface="+mj-lt"/>
              <a:ea typeface="+mj-ea"/>
              <a:cs typeface="+mj-cs"/>
            </a:endParaRPr>
          </a:p>
          <a:p>
            <a:pPr marL="0" indent="0">
              <a:buClr>
                <a:srgbClr val="0070C0"/>
              </a:buClr>
              <a:buNone/>
            </a:pPr>
            <a:r>
              <a:rPr lang="pt-BR" sz="2200" dirty="0">
                <a:solidFill>
                  <a:srgbClr val="58696B"/>
                </a:solidFill>
                <a:latin typeface="+mj-lt"/>
                <a:ea typeface="+mj-ea"/>
                <a:cs typeface="+mj-cs"/>
              </a:rPr>
              <a:t>ICH Q11 - </a:t>
            </a:r>
            <a:r>
              <a:rPr lang="pt-BR" sz="2200" dirty="0" err="1">
                <a:solidFill>
                  <a:srgbClr val="58696B"/>
                </a:solidFill>
                <a:latin typeface="+mj-lt"/>
                <a:ea typeface="+mj-ea"/>
                <a:cs typeface="+mj-cs"/>
              </a:rPr>
              <a:t>Development</a:t>
            </a:r>
            <a:r>
              <a:rPr lang="pt-BR" sz="2200" dirty="0">
                <a:solidFill>
                  <a:srgbClr val="58696B"/>
                </a:solidFill>
                <a:latin typeface="+mj-lt"/>
                <a:ea typeface="+mj-ea"/>
                <a:cs typeface="+mj-cs"/>
              </a:rPr>
              <a:t> and </a:t>
            </a:r>
            <a:r>
              <a:rPr lang="pt-BR" sz="2200" dirty="0" err="1">
                <a:solidFill>
                  <a:srgbClr val="58696B"/>
                </a:solidFill>
                <a:latin typeface="+mj-lt"/>
                <a:ea typeface="+mj-ea"/>
                <a:cs typeface="+mj-cs"/>
              </a:rPr>
              <a:t>manufacture</a:t>
            </a:r>
            <a:r>
              <a:rPr lang="pt-BR" sz="2200" dirty="0">
                <a:solidFill>
                  <a:srgbClr val="58696B"/>
                </a:solidFill>
                <a:latin typeface="+mj-lt"/>
                <a:ea typeface="+mj-ea"/>
                <a:cs typeface="+mj-cs"/>
              </a:rPr>
              <a:t> </a:t>
            </a:r>
            <a:r>
              <a:rPr lang="pt-BR" sz="2200" dirty="0" err="1">
                <a:solidFill>
                  <a:srgbClr val="58696B"/>
                </a:solidFill>
                <a:latin typeface="+mj-lt"/>
                <a:ea typeface="+mj-ea"/>
                <a:cs typeface="+mj-cs"/>
              </a:rPr>
              <a:t>of</a:t>
            </a:r>
            <a:r>
              <a:rPr lang="pt-BR" sz="2200" dirty="0">
                <a:solidFill>
                  <a:srgbClr val="58696B"/>
                </a:solidFill>
                <a:latin typeface="+mj-lt"/>
                <a:ea typeface="+mj-ea"/>
                <a:cs typeface="+mj-cs"/>
              </a:rPr>
              <a:t> new </a:t>
            </a:r>
            <a:r>
              <a:rPr lang="pt-BR" sz="2200" dirty="0" err="1">
                <a:solidFill>
                  <a:srgbClr val="58696B"/>
                </a:solidFill>
                <a:latin typeface="+mj-lt"/>
                <a:ea typeface="+mj-ea"/>
                <a:cs typeface="+mj-cs"/>
              </a:rPr>
              <a:t>drug</a:t>
            </a:r>
            <a:r>
              <a:rPr lang="pt-BR" sz="2200" dirty="0">
                <a:solidFill>
                  <a:srgbClr val="58696B"/>
                </a:solidFill>
                <a:latin typeface="+mj-lt"/>
                <a:ea typeface="+mj-ea"/>
                <a:cs typeface="+mj-cs"/>
              </a:rPr>
              <a:t> </a:t>
            </a:r>
            <a:r>
              <a:rPr lang="pt-BR" sz="2200" dirty="0" err="1">
                <a:solidFill>
                  <a:srgbClr val="58696B"/>
                </a:solidFill>
                <a:latin typeface="+mj-lt"/>
                <a:ea typeface="+mj-ea"/>
                <a:cs typeface="+mj-cs"/>
              </a:rPr>
              <a:t>substances</a:t>
            </a:r>
            <a:r>
              <a:rPr lang="pt-BR" sz="2200" dirty="0">
                <a:solidFill>
                  <a:srgbClr val="58696B"/>
                </a:solidFill>
                <a:latin typeface="+mj-lt"/>
                <a:ea typeface="+mj-ea"/>
                <a:cs typeface="+mj-cs"/>
              </a:rPr>
              <a:t>;</a:t>
            </a:r>
          </a:p>
          <a:p>
            <a:pPr marL="0" indent="0">
              <a:buClr>
                <a:srgbClr val="0070C0"/>
              </a:buClr>
              <a:buNone/>
            </a:pPr>
            <a:endParaRPr lang="pt-BR" sz="2200" dirty="0">
              <a:solidFill>
                <a:srgbClr val="58696B"/>
              </a:solidFill>
              <a:latin typeface="+mj-lt"/>
              <a:ea typeface="+mj-ea"/>
              <a:cs typeface="+mj-cs"/>
            </a:endParaRPr>
          </a:p>
          <a:p>
            <a:pPr marL="0" indent="0" algn="just">
              <a:buClr>
                <a:srgbClr val="0070C0"/>
              </a:buClr>
              <a:buNone/>
            </a:pPr>
            <a:r>
              <a:rPr lang="pt-BR" sz="2200" dirty="0">
                <a:solidFill>
                  <a:srgbClr val="58696B"/>
                </a:solidFill>
                <a:latin typeface="+mj-lt"/>
                <a:ea typeface="+mj-ea"/>
                <a:cs typeface="+mj-cs"/>
              </a:rPr>
              <a:t>ICH Q12 - </a:t>
            </a:r>
            <a:r>
              <a:rPr lang="en-US" sz="2200" dirty="0">
                <a:solidFill>
                  <a:srgbClr val="58696B"/>
                </a:solidFill>
                <a:latin typeface="+mj-lt"/>
                <a:ea typeface="+mj-ea"/>
                <a:cs typeface="+mj-cs"/>
              </a:rPr>
              <a:t>Technical and regulatory considerations for pharmaceutical product lifecycle management</a:t>
            </a:r>
            <a:r>
              <a:rPr lang="pt-BR" sz="2200" dirty="0">
                <a:solidFill>
                  <a:srgbClr val="58696B"/>
                </a:solidFill>
                <a:latin typeface="+mj-lt"/>
                <a:ea typeface="+mj-ea"/>
                <a:cs typeface="+mj-cs"/>
              </a:rPr>
              <a:t>;</a:t>
            </a:r>
          </a:p>
          <a:p>
            <a:pPr marL="0" indent="0">
              <a:buClr>
                <a:srgbClr val="0070C0"/>
              </a:buClr>
              <a:buNone/>
            </a:pPr>
            <a:endParaRPr lang="pt-BR" sz="2200" dirty="0">
              <a:solidFill>
                <a:srgbClr val="58696B"/>
              </a:solidFill>
              <a:latin typeface="+mj-lt"/>
              <a:ea typeface="+mj-ea"/>
              <a:cs typeface="+mj-cs"/>
            </a:endParaRPr>
          </a:p>
          <a:p>
            <a:pPr marL="0" indent="0">
              <a:buClr>
                <a:srgbClr val="0070C0"/>
              </a:buClr>
              <a:buNone/>
            </a:pPr>
            <a:r>
              <a:rPr lang="pt-BR" sz="2200" dirty="0">
                <a:solidFill>
                  <a:srgbClr val="58696B"/>
                </a:solidFill>
                <a:latin typeface="+mj-lt"/>
                <a:ea typeface="+mj-ea"/>
                <a:cs typeface="+mj-cs"/>
              </a:rPr>
              <a:t>ICH M4Q - CTD </a:t>
            </a:r>
            <a:r>
              <a:rPr lang="pt-BR" sz="2200" dirty="0" err="1">
                <a:solidFill>
                  <a:srgbClr val="58696B"/>
                </a:solidFill>
                <a:latin typeface="+mj-lt"/>
                <a:ea typeface="+mj-ea"/>
                <a:cs typeface="+mj-cs"/>
              </a:rPr>
              <a:t>on</a:t>
            </a:r>
            <a:r>
              <a:rPr lang="pt-BR" sz="2200" dirty="0">
                <a:solidFill>
                  <a:srgbClr val="58696B"/>
                </a:solidFill>
                <a:latin typeface="+mj-lt"/>
                <a:ea typeface="+mj-ea"/>
                <a:cs typeface="+mj-cs"/>
              </a:rPr>
              <a:t> </a:t>
            </a:r>
            <a:r>
              <a:rPr lang="pt-BR" sz="2200" dirty="0" err="1">
                <a:solidFill>
                  <a:srgbClr val="58696B"/>
                </a:solidFill>
                <a:latin typeface="+mj-lt"/>
                <a:ea typeface="+mj-ea"/>
                <a:cs typeface="+mj-cs"/>
              </a:rPr>
              <a:t>quality</a:t>
            </a:r>
            <a:r>
              <a:rPr lang="pt-BR" sz="2200" dirty="0">
                <a:solidFill>
                  <a:srgbClr val="58696B"/>
                </a:solidFill>
                <a:latin typeface="+mj-lt"/>
                <a:ea typeface="+mj-ea"/>
                <a:cs typeface="+mj-cs"/>
              </a:rPr>
              <a:t>;</a:t>
            </a:r>
          </a:p>
          <a:p>
            <a:pPr marL="0" indent="0">
              <a:buClr>
                <a:srgbClr val="0070C0"/>
              </a:buClr>
              <a:buNone/>
            </a:pPr>
            <a:endParaRPr lang="pt-BR" sz="2200" dirty="0">
              <a:solidFill>
                <a:srgbClr val="58696B"/>
              </a:solidFill>
              <a:latin typeface="+mj-lt"/>
              <a:ea typeface="+mj-ea"/>
              <a:cs typeface="+mj-cs"/>
            </a:endParaRPr>
          </a:p>
          <a:p>
            <a:pPr marL="0" indent="0" algn="just">
              <a:buClr>
                <a:srgbClr val="0070C0"/>
              </a:buClr>
              <a:buNone/>
            </a:pPr>
            <a:r>
              <a:rPr lang="pt-BR" sz="2200" dirty="0">
                <a:solidFill>
                  <a:srgbClr val="58696B"/>
                </a:solidFill>
                <a:latin typeface="+mj-lt"/>
                <a:ea typeface="+mj-ea"/>
                <a:cs typeface="+mj-cs"/>
              </a:rPr>
              <a:t>ICH M7 - Assessment and </a:t>
            </a:r>
            <a:r>
              <a:rPr lang="pt-BR" sz="2200" dirty="0" err="1">
                <a:solidFill>
                  <a:srgbClr val="58696B"/>
                </a:solidFill>
                <a:latin typeface="+mj-lt"/>
                <a:ea typeface="+mj-ea"/>
                <a:cs typeface="+mj-cs"/>
              </a:rPr>
              <a:t>control</a:t>
            </a:r>
            <a:r>
              <a:rPr lang="pt-BR" sz="2200" dirty="0">
                <a:solidFill>
                  <a:srgbClr val="58696B"/>
                </a:solidFill>
                <a:latin typeface="+mj-lt"/>
                <a:ea typeface="+mj-ea"/>
                <a:cs typeface="+mj-cs"/>
              </a:rPr>
              <a:t> </a:t>
            </a:r>
            <a:r>
              <a:rPr lang="pt-BR" sz="2200" dirty="0" err="1">
                <a:solidFill>
                  <a:srgbClr val="58696B"/>
                </a:solidFill>
                <a:latin typeface="+mj-lt"/>
                <a:ea typeface="+mj-ea"/>
                <a:cs typeface="+mj-cs"/>
              </a:rPr>
              <a:t>of</a:t>
            </a:r>
            <a:r>
              <a:rPr lang="pt-BR" sz="2200" dirty="0">
                <a:solidFill>
                  <a:srgbClr val="58696B"/>
                </a:solidFill>
                <a:latin typeface="+mj-lt"/>
                <a:ea typeface="+mj-ea"/>
                <a:cs typeface="+mj-cs"/>
              </a:rPr>
              <a:t> DNA </a:t>
            </a:r>
            <a:r>
              <a:rPr lang="pt-BR" sz="2200" dirty="0" err="1">
                <a:solidFill>
                  <a:srgbClr val="58696B"/>
                </a:solidFill>
                <a:latin typeface="+mj-lt"/>
                <a:ea typeface="+mj-ea"/>
                <a:cs typeface="+mj-cs"/>
              </a:rPr>
              <a:t>reactive</a:t>
            </a:r>
            <a:r>
              <a:rPr lang="pt-BR" sz="2200" dirty="0">
                <a:solidFill>
                  <a:srgbClr val="58696B"/>
                </a:solidFill>
                <a:latin typeface="+mj-lt"/>
                <a:ea typeface="+mj-ea"/>
                <a:cs typeface="+mj-cs"/>
              </a:rPr>
              <a:t> </a:t>
            </a:r>
            <a:r>
              <a:rPr lang="pt-BR" sz="2200" dirty="0" err="1">
                <a:solidFill>
                  <a:srgbClr val="58696B"/>
                </a:solidFill>
                <a:latin typeface="+mj-lt"/>
                <a:ea typeface="+mj-ea"/>
                <a:cs typeface="+mj-cs"/>
              </a:rPr>
              <a:t>impurities</a:t>
            </a:r>
            <a:r>
              <a:rPr lang="pt-BR" sz="2200" dirty="0">
                <a:solidFill>
                  <a:srgbClr val="58696B"/>
                </a:solidFill>
                <a:latin typeface="+mj-lt"/>
                <a:ea typeface="+mj-ea"/>
                <a:cs typeface="+mj-cs"/>
              </a:rPr>
              <a:t> in </a:t>
            </a:r>
            <a:r>
              <a:rPr lang="pt-BR" sz="2200" dirty="0" err="1">
                <a:solidFill>
                  <a:srgbClr val="58696B"/>
                </a:solidFill>
                <a:latin typeface="+mj-lt"/>
                <a:ea typeface="+mj-ea"/>
                <a:cs typeface="+mj-cs"/>
              </a:rPr>
              <a:t>pharmaceuticals</a:t>
            </a:r>
            <a:r>
              <a:rPr lang="pt-BR" sz="2200" dirty="0">
                <a:solidFill>
                  <a:srgbClr val="58696B"/>
                </a:solidFill>
                <a:latin typeface="+mj-lt"/>
                <a:ea typeface="+mj-ea"/>
                <a:cs typeface="+mj-cs"/>
              </a:rPr>
              <a:t> </a:t>
            </a:r>
            <a:r>
              <a:rPr lang="pt-BR" sz="2200" dirty="0" err="1">
                <a:solidFill>
                  <a:srgbClr val="58696B"/>
                </a:solidFill>
                <a:latin typeface="+mj-lt"/>
                <a:ea typeface="+mj-ea"/>
                <a:cs typeface="+mj-cs"/>
              </a:rPr>
              <a:t>to</a:t>
            </a:r>
            <a:r>
              <a:rPr lang="pt-BR" sz="2200" dirty="0">
                <a:solidFill>
                  <a:srgbClr val="58696B"/>
                </a:solidFill>
                <a:latin typeface="+mj-lt"/>
                <a:ea typeface="+mj-ea"/>
                <a:cs typeface="+mj-cs"/>
              </a:rPr>
              <a:t> </a:t>
            </a:r>
            <a:r>
              <a:rPr lang="pt-BR" sz="2200" dirty="0" err="1">
                <a:solidFill>
                  <a:srgbClr val="58696B"/>
                </a:solidFill>
                <a:latin typeface="+mj-lt"/>
                <a:ea typeface="+mj-ea"/>
                <a:cs typeface="+mj-cs"/>
              </a:rPr>
              <a:t>limit</a:t>
            </a:r>
            <a:r>
              <a:rPr lang="pt-BR" sz="2200" dirty="0">
                <a:solidFill>
                  <a:srgbClr val="58696B"/>
                </a:solidFill>
                <a:latin typeface="+mj-lt"/>
                <a:ea typeface="+mj-ea"/>
                <a:cs typeface="+mj-cs"/>
              </a:rPr>
              <a:t> </a:t>
            </a:r>
            <a:r>
              <a:rPr lang="pt-BR" sz="2200" dirty="0" err="1">
                <a:solidFill>
                  <a:srgbClr val="58696B"/>
                </a:solidFill>
                <a:latin typeface="+mj-lt"/>
                <a:ea typeface="+mj-ea"/>
                <a:cs typeface="+mj-cs"/>
              </a:rPr>
              <a:t>potential</a:t>
            </a:r>
            <a:r>
              <a:rPr lang="pt-BR" sz="2200" dirty="0">
                <a:solidFill>
                  <a:srgbClr val="58696B"/>
                </a:solidFill>
                <a:latin typeface="+mj-lt"/>
                <a:ea typeface="+mj-ea"/>
                <a:cs typeface="+mj-cs"/>
              </a:rPr>
              <a:t> </a:t>
            </a:r>
            <a:r>
              <a:rPr lang="pt-BR" sz="2200" dirty="0" err="1">
                <a:solidFill>
                  <a:srgbClr val="58696B"/>
                </a:solidFill>
                <a:latin typeface="+mj-lt"/>
                <a:ea typeface="+mj-ea"/>
                <a:cs typeface="+mj-cs"/>
              </a:rPr>
              <a:t>carcinogenic</a:t>
            </a:r>
            <a:r>
              <a:rPr lang="pt-BR" sz="2200" dirty="0">
                <a:solidFill>
                  <a:srgbClr val="58696B"/>
                </a:solidFill>
                <a:latin typeface="+mj-lt"/>
                <a:ea typeface="+mj-ea"/>
                <a:cs typeface="+mj-cs"/>
              </a:rPr>
              <a:t> </a:t>
            </a:r>
            <a:r>
              <a:rPr lang="pt-BR" sz="2200" dirty="0" err="1">
                <a:solidFill>
                  <a:srgbClr val="58696B"/>
                </a:solidFill>
                <a:latin typeface="+mj-lt"/>
                <a:ea typeface="+mj-ea"/>
                <a:cs typeface="+mj-cs"/>
              </a:rPr>
              <a:t>risk</a:t>
            </a:r>
            <a:endParaRPr lang="pt-BR" sz="2200" dirty="0">
              <a:solidFill>
                <a:srgbClr val="58696B"/>
              </a:solidFill>
              <a:latin typeface="+mj-lt"/>
              <a:ea typeface="+mj-ea"/>
              <a:cs typeface="+mj-cs"/>
            </a:endParaRPr>
          </a:p>
          <a:p>
            <a:endParaRPr lang="pt-BR" dirty="0"/>
          </a:p>
        </p:txBody>
      </p:sp>
      <p:sp>
        <p:nvSpPr>
          <p:cNvPr id="4" name="Espaço Reservado para o Número do Slide 3">
            <a:extLst>
              <a:ext uri="{FF2B5EF4-FFF2-40B4-BE49-F238E27FC236}">
                <a16:creationId xmlns:a16="http://schemas.microsoft.com/office/drawing/2014/main" id="{38832EA4-7040-1F9D-0021-8356FB7BCDF5}"/>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16</a:t>
            </a:fld>
            <a:endParaRPr lang="pt-BR" dirty="0"/>
          </a:p>
        </p:txBody>
      </p:sp>
      <p:pic>
        <p:nvPicPr>
          <p:cNvPr id="5" name="Picture 1" descr="9f723375-5524-49b6-b012-fef03ac9f934.png">
            <a:extLst>
              <a:ext uri="{FF2B5EF4-FFF2-40B4-BE49-F238E27FC236}">
                <a16:creationId xmlns:a16="http://schemas.microsoft.com/office/drawing/2014/main" id="{9946F140-ADA7-62F1-35C1-11DA900977F0}"/>
              </a:ext>
            </a:extLst>
          </p:cNvPr>
          <p:cNvPicPr>
            <a:picLocks noChangeAspect="1"/>
          </p:cNvPicPr>
          <p:nvPr/>
        </p:nvPicPr>
        <p:blipFill>
          <a:blip r:embed="rId3"/>
          <a:stretch>
            <a:fillRect/>
          </a:stretch>
        </p:blipFill>
        <p:spPr>
          <a:xfrm>
            <a:off x="0" y="0"/>
            <a:ext cx="858129" cy="656913"/>
          </a:xfrm>
          <a:prstGeom prst="rect">
            <a:avLst/>
          </a:prstGeom>
        </p:spPr>
      </p:pic>
      <p:sp>
        <p:nvSpPr>
          <p:cNvPr id="8" name="Título 1">
            <a:extLst>
              <a:ext uri="{FF2B5EF4-FFF2-40B4-BE49-F238E27FC236}">
                <a16:creationId xmlns:a16="http://schemas.microsoft.com/office/drawing/2014/main" id="{747E56C6-FA3B-C907-9419-8CAC14198C3F}"/>
              </a:ext>
            </a:extLst>
          </p:cNvPr>
          <p:cNvSpPr txBox="1">
            <a:spLocks/>
          </p:cNvSpPr>
          <p:nvPr/>
        </p:nvSpPr>
        <p:spPr>
          <a:xfrm>
            <a:off x="1000433" y="344946"/>
            <a:ext cx="10515600" cy="1325563"/>
          </a:xfrm>
          <a:prstGeom prst="rect">
            <a:avLst/>
          </a:prstGeom>
        </p:spPr>
        <p:txBody>
          <a:bodyPr vert="horz" lIns="91440" tIns="45720" rIns="91440" bIns="45720" rtlCol="0" anchor="ctr">
            <a:normAutofit/>
          </a:bodyPr>
          <a:lstStyle>
            <a:defPPr>
              <a:defRPr lang="pt-BR"/>
            </a:defPPr>
            <a:lvl1pPr algn="l" defTabSz="914400" rtl="0" eaLnBrk="1" latinLnBrk="0" hangingPunct="1">
              <a:lnSpc>
                <a:spcPct val="90000"/>
              </a:lnSpc>
              <a:spcBef>
                <a:spcPct val="0"/>
              </a:spcBef>
              <a:buNone/>
              <a:defRPr lang="pt-BR" sz="4400" kern="1200">
                <a:solidFill>
                  <a:schemeClr val="tx1"/>
                </a:solidFill>
                <a:latin typeface="+mj-lt"/>
                <a:ea typeface="+mj-ea"/>
                <a:cs typeface="+mj-cs"/>
              </a:defRPr>
            </a:lvl1pPr>
          </a:lstStyle>
          <a:p>
            <a:pPr algn="ctr"/>
            <a:r>
              <a:rPr lang="pt-PT" sz="4000" b="1" dirty="0">
                <a:solidFill>
                  <a:srgbClr val="58696B"/>
                </a:solidFill>
              </a:rPr>
              <a:t>Regulamentação Internacional</a:t>
            </a:r>
          </a:p>
        </p:txBody>
      </p:sp>
      <p:grpSp>
        <p:nvGrpSpPr>
          <p:cNvPr id="9" name="Agrupar 8">
            <a:extLst>
              <a:ext uri="{FF2B5EF4-FFF2-40B4-BE49-F238E27FC236}">
                <a16:creationId xmlns:a16="http://schemas.microsoft.com/office/drawing/2014/main" id="{1D59C418-B664-585D-C345-82DFED9A1BB0}"/>
              </a:ext>
            </a:extLst>
          </p:cNvPr>
          <p:cNvGrpSpPr/>
          <p:nvPr/>
        </p:nvGrpSpPr>
        <p:grpSpPr>
          <a:xfrm>
            <a:off x="959173" y="1845289"/>
            <a:ext cx="169079" cy="149898"/>
            <a:chOff x="7427495" y="2229853"/>
            <a:chExt cx="403200" cy="403200"/>
          </a:xfrm>
        </p:grpSpPr>
        <p:sp>
          <p:nvSpPr>
            <p:cNvPr id="10" name="Elipse 16">
              <a:extLst>
                <a:ext uri="{FF2B5EF4-FFF2-40B4-BE49-F238E27FC236}">
                  <a16:creationId xmlns:a16="http://schemas.microsoft.com/office/drawing/2014/main" id="{60535AF3-EDE7-5224-1944-05CA2204D90B}"/>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1" name="Elipse 17">
              <a:extLst>
                <a:ext uri="{FF2B5EF4-FFF2-40B4-BE49-F238E27FC236}">
                  <a16:creationId xmlns:a16="http://schemas.microsoft.com/office/drawing/2014/main" id="{7B12F7F0-87BB-1AEB-3B95-B73CA5205FCD}"/>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2" name="Agrupar 11">
            <a:extLst>
              <a:ext uri="{FF2B5EF4-FFF2-40B4-BE49-F238E27FC236}">
                <a16:creationId xmlns:a16="http://schemas.microsoft.com/office/drawing/2014/main" id="{6A005BC6-6E27-B1DC-E8E5-6D9BF5A485CD}"/>
              </a:ext>
            </a:extLst>
          </p:cNvPr>
          <p:cNvGrpSpPr/>
          <p:nvPr/>
        </p:nvGrpSpPr>
        <p:grpSpPr>
          <a:xfrm>
            <a:off x="954255" y="2518804"/>
            <a:ext cx="169079" cy="149898"/>
            <a:chOff x="7427495" y="2229853"/>
            <a:chExt cx="403200" cy="403200"/>
          </a:xfrm>
        </p:grpSpPr>
        <p:sp>
          <p:nvSpPr>
            <p:cNvPr id="13" name="Elipse 16">
              <a:extLst>
                <a:ext uri="{FF2B5EF4-FFF2-40B4-BE49-F238E27FC236}">
                  <a16:creationId xmlns:a16="http://schemas.microsoft.com/office/drawing/2014/main" id="{68B5846A-4AE7-8561-31DE-6598F3CC7B13}"/>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4" name="Elipse 17">
              <a:extLst>
                <a:ext uri="{FF2B5EF4-FFF2-40B4-BE49-F238E27FC236}">
                  <a16:creationId xmlns:a16="http://schemas.microsoft.com/office/drawing/2014/main" id="{D9410E1A-3941-6D68-42E6-50D46999CA7D}"/>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5" name="Agrupar 14">
            <a:extLst>
              <a:ext uri="{FF2B5EF4-FFF2-40B4-BE49-F238E27FC236}">
                <a16:creationId xmlns:a16="http://schemas.microsoft.com/office/drawing/2014/main" id="{FA83911F-019B-E5F6-87D9-1F7579AC7687}"/>
              </a:ext>
            </a:extLst>
          </p:cNvPr>
          <p:cNvGrpSpPr/>
          <p:nvPr/>
        </p:nvGrpSpPr>
        <p:grpSpPr>
          <a:xfrm>
            <a:off x="949337" y="3182487"/>
            <a:ext cx="169079" cy="149898"/>
            <a:chOff x="7427495" y="2229853"/>
            <a:chExt cx="403200" cy="403200"/>
          </a:xfrm>
        </p:grpSpPr>
        <p:sp>
          <p:nvSpPr>
            <p:cNvPr id="16" name="Elipse 16">
              <a:extLst>
                <a:ext uri="{FF2B5EF4-FFF2-40B4-BE49-F238E27FC236}">
                  <a16:creationId xmlns:a16="http://schemas.microsoft.com/office/drawing/2014/main" id="{F6684ACE-1F21-FD84-FCCC-B52EEB050885}"/>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7" name="Elipse 17">
              <a:extLst>
                <a:ext uri="{FF2B5EF4-FFF2-40B4-BE49-F238E27FC236}">
                  <a16:creationId xmlns:a16="http://schemas.microsoft.com/office/drawing/2014/main" id="{B87B5298-D3FD-DF81-8E30-5D527DBE99AD}"/>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8" name="Agrupar 17">
            <a:extLst>
              <a:ext uri="{FF2B5EF4-FFF2-40B4-BE49-F238E27FC236}">
                <a16:creationId xmlns:a16="http://schemas.microsoft.com/office/drawing/2014/main" id="{77EB3031-1C41-4125-938B-1600C49F7327}"/>
              </a:ext>
            </a:extLst>
          </p:cNvPr>
          <p:cNvGrpSpPr/>
          <p:nvPr/>
        </p:nvGrpSpPr>
        <p:grpSpPr>
          <a:xfrm>
            <a:off x="944419" y="3836338"/>
            <a:ext cx="169079" cy="149898"/>
            <a:chOff x="7427495" y="2229853"/>
            <a:chExt cx="403200" cy="403200"/>
          </a:xfrm>
        </p:grpSpPr>
        <p:sp>
          <p:nvSpPr>
            <p:cNvPr id="19" name="Elipse 16">
              <a:extLst>
                <a:ext uri="{FF2B5EF4-FFF2-40B4-BE49-F238E27FC236}">
                  <a16:creationId xmlns:a16="http://schemas.microsoft.com/office/drawing/2014/main" id="{3CF09D39-76DF-657B-A1DC-0A064EA310B2}"/>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0" name="Elipse 17">
              <a:extLst>
                <a:ext uri="{FF2B5EF4-FFF2-40B4-BE49-F238E27FC236}">
                  <a16:creationId xmlns:a16="http://schemas.microsoft.com/office/drawing/2014/main" id="{4A0B38A6-B444-FB21-205A-6730F0F9F553}"/>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21" name="Agrupar 20">
            <a:extLst>
              <a:ext uri="{FF2B5EF4-FFF2-40B4-BE49-F238E27FC236}">
                <a16:creationId xmlns:a16="http://schemas.microsoft.com/office/drawing/2014/main" id="{AF5F4EE5-F7DE-DEFA-5867-9F622C19FC2C}"/>
              </a:ext>
            </a:extLst>
          </p:cNvPr>
          <p:cNvGrpSpPr/>
          <p:nvPr/>
        </p:nvGrpSpPr>
        <p:grpSpPr>
          <a:xfrm>
            <a:off x="939501" y="4686831"/>
            <a:ext cx="169079" cy="149898"/>
            <a:chOff x="7427495" y="2229853"/>
            <a:chExt cx="403200" cy="403200"/>
          </a:xfrm>
        </p:grpSpPr>
        <p:sp>
          <p:nvSpPr>
            <p:cNvPr id="22" name="Elipse 16">
              <a:extLst>
                <a:ext uri="{FF2B5EF4-FFF2-40B4-BE49-F238E27FC236}">
                  <a16:creationId xmlns:a16="http://schemas.microsoft.com/office/drawing/2014/main" id="{8C8550EE-58BA-92B7-7B81-58D4CB17EE30}"/>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3" name="Elipse 17">
              <a:extLst>
                <a:ext uri="{FF2B5EF4-FFF2-40B4-BE49-F238E27FC236}">
                  <a16:creationId xmlns:a16="http://schemas.microsoft.com/office/drawing/2014/main" id="{1C1713B3-23AB-5B98-DA1E-4907CEE314AD}"/>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24" name="Agrupar 23">
            <a:extLst>
              <a:ext uri="{FF2B5EF4-FFF2-40B4-BE49-F238E27FC236}">
                <a16:creationId xmlns:a16="http://schemas.microsoft.com/office/drawing/2014/main" id="{4CD44E17-01B8-F573-A24F-961901AFDFA4}"/>
              </a:ext>
            </a:extLst>
          </p:cNvPr>
          <p:cNvGrpSpPr/>
          <p:nvPr/>
        </p:nvGrpSpPr>
        <p:grpSpPr>
          <a:xfrm>
            <a:off x="934583" y="5340676"/>
            <a:ext cx="169079" cy="149898"/>
            <a:chOff x="7427495" y="2229853"/>
            <a:chExt cx="403200" cy="403200"/>
          </a:xfrm>
        </p:grpSpPr>
        <p:sp>
          <p:nvSpPr>
            <p:cNvPr id="25" name="Elipse 16">
              <a:extLst>
                <a:ext uri="{FF2B5EF4-FFF2-40B4-BE49-F238E27FC236}">
                  <a16:creationId xmlns:a16="http://schemas.microsoft.com/office/drawing/2014/main" id="{5041331C-8966-EDB6-9488-DEF172804E42}"/>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6" name="Elipse 17">
              <a:extLst>
                <a:ext uri="{FF2B5EF4-FFF2-40B4-BE49-F238E27FC236}">
                  <a16:creationId xmlns:a16="http://schemas.microsoft.com/office/drawing/2014/main" id="{930609A9-C8EA-67B7-EC83-C7C2F3B6CACB}"/>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spTree>
    <p:extLst>
      <p:ext uri="{BB962C8B-B14F-4D97-AF65-F5344CB8AC3E}">
        <p14:creationId xmlns:p14="http://schemas.microsoft.com/office/powerpoint/2010/main" val="379278829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a:extLst>
            <a:ext uri="{FF2B5EF4-FFF2-40B4-BE49-F238E27FC236}">
              <a16:creationId xmlns:a16="http://schemas.microsoft.com/office/drawing/2014/main" id="{7CED688D-39B3-D66D-3D61-619DE8B93C22}"/>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BD70502D-5D18-AECF-527A-03030F76CEDF}"/>
              </a:ext>
            </a:extLst>
          </p:cNvPr>
          <p:cNvSpPr>
            <a:spLocks noGrp="1"/>
          </p:cNvSpPr>
          <p:nvPr>
            <p:ph type="title"/>
          </p:nvPr>
        </p:nvSpPr>
        <p:spPr>
          <a:xfrm>
            <a:off x="838200" y="337672"/>
            <a:ext cx="10515600" cy="1325563"/>
          </a:xfrm>
        </p:spPr>
        <p:txBody>
          <a:bodyPr>
            <a:normAutofit/>
          </a:bodyPr>
          <a:lstStyle/>
          <a:p>
            <a:pPr algn="ctr"/>
            <a:r>
              <a:rPr lang="pt-BR" sz="4000" b="1" dirty="0">
                <a:solidFill>
                  <a:srgbClr val="58696B"/>
                </a:solidFill>
              </a:rPr>
              <a:t>Novo Marco Regulatório de IFA</a:t>
            </a:r>
          </a:p>
        </p:txBody>
      </p:sp>
      <p:graphicFrame>
        <p:nvGraphicFramePr>
          <p:cNvPr id="6" name="Diagrama 5">
            <a:extLst>
              <a:ext uri="{FF2B5EF4-FFF2-40B4-BE49-F238E27FC236}">
                <a16:creationId xmlns:a16="http://schemas.microsoft.com/office/drawing/2014/main" id="{A9EAC3FA-1F48-9E57-27D6-8181F384ED5B}"/>
              </a:ext>
            </a:extLst>
          </p:cNvPr>
          <p:cNvGraphicFramePr/>
          <p:nvPr>
            <p:extLst>
              <p:ext uri="{D42A27DB-BD31-4B8C-83A1-F6EECF244321}">
                <p14:modId xmlns:p14="http://schemas.microsoft.com/office/powerpoint/2010/main" val="303674859"/>
              </p:ext>
            </p:extLst>
          </p:nvPr>
        </p:nvGraphicFramePr>
        <p:xfrm>
          <a:off x="3556052" y="1690688"/>
          <a:ext cx="7797748" cy="42983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CaixaDeTexto 6">
            <a:extLst>
              <a:ext uri="{FF2B5EF4-FFF2-40B4-BE49-F238E27FC236}">
                <a16:creationId xmlns:a16="http://schemas.microsoft.com/office/drawing/2014/main" id="{889553B4-80F5-516A-D30D-5C0626A1AAC5}"/>
              </a:ext>
            </a:extLst>
          </p:cNvPr>
          <p:cNvSpPr txBox="1"/>
          <p:nvPr/>
        </p:nvSpPr>
        <p:spPr>
          <a:xfrm>
            <a:off x="1684938" y="3515948"/>
            <a:ext cx="2041024" cy="1015663"/>
          </a:xfrm>
          <a:prstGeom prst="rect">
            <a:avLst/>
          </a:prstGeom>
          <a:noFill/>
        </p:spPr>
        <p:txBody>
          <a:bodyPr wrap="square" rtlCol="0">
            <a:spAutoFit/>
          </a:bodyPr>
          <a:lstStyle/>
          <a:p>
            <a:pPr marL="0" indent="0" algn="ctr">
              <a:buNone/>
            </a:pPr>
            <a:r>
              <a:rPr lang="pt-BR" sz="1500" b="1" dirty="0">
                <a:ln w="6600">
                  <a:noFill/>
                  <a:prstDash val="solid"/>
                </a:ln>
                <a:solidFill>
                  <a:schemeClr val="accent3">
                    <a:lumMod val="25000"/>
                  </a:schemeClr>
                </a:solidFill>
              </a:rPr>
              <a:t>ELEVAR O </a:t>
            </a:r>
          </a:p>
          <a:p>
            <a:pPr marL="0" indent="0" algn="ctr">
              <a:buNone/>
            </a:pPr>
            <a:r>
              <a:rPr lang="pt-BR" sz="1500" b="1" dirty="0">
                <a:ln w="6600">
                  <a:noFill/>
                  <a:prstDash val="solid"/>
                </a:ln>
                <a:solidFill>
                  <a:schemeClr val="accent3">
                    <a:lumMod val="25000"/>
                  </a:schemeClr>
                </a:solidFill>
              </a:rPr>
              <a:t>NÍVEL DA REGULAÇÃO </a:t>
            </a:r>
          </a:p>
          <a:p>
            <a:pPr marL="0" indent="0" algn="ctr">
              <a:buNone/>
            </a:pPr>
            <a:r>
              <a:rPr lang="pt-BR" sz="1500" b="1" dirty="0">
                <a:ln w="6600">
                  <a:noFill/>
                  <a:prstDash val="solid"/>
                </a:ln>
                <a:solidFill>
                  <a:schemeClr val="accent3">
                    <a:lumMod val="25000"/>
                  </a:schemeClr>
                </a:solidFill>
              </a:rPr>
              <a:t>DE IFA NO BRASIL</a:t>
            </a:r>
          </a:p>
        </p:txBody>
      </p:sp>
      <p:pic>
        <p:nvPicPr>
          <p:cNvPr id="8" name="Picture 4" descr="Check Ok Icon: vetor stock (livre de direitos) 1233185719 | Shutterstock">
            <a:extLst>
              <a:ext uri="{FF2B5EF4-FFF2-40B4-BE49-F238E27FC236}">
                <a16:creationId xmlns:a16="http://schemas.microsoft.com/office/drawing/2014/main" id="{B77AB10D-291D-52E8-F724-131B1318E656}"/>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29053" t="24751" r="21319" b="32854"/>
          <a:stretch/>
        </p:blipFill>
        <p:spPr bwMode="auto">
          <a:xfrm>
            <a:off x="3870699" y="2159121"/>
            <a:ext cx="329797" cy="32564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Check Ok Icon: vetor stock (livre de direitos) 1233185719 | Shutterstock">
            <a:extLst>
              <a:ext uri="{FF2B5EF4-FFF2-40B4-BE49-F238E27FC236}">
                <a16:creationId xmlns:a16="http://schemas.microsoft.com/office/drawing/2014/main" id="{4B097FAD-1839-21C3-9999-878663C7AA5E}"/>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29053" t="24751" r="21319" b="32854"/>
          <a:stretch/>
        </p:blipFill>
        <p:spPr bwMode="auto">
          <a:xfrm>
            <a:off x="4280602" y="3190304"/>
            <a:ext cx="329797" cy="32564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Check Ok Icon: vetor stock (livre de direitos) 1233185719 | Shutterstock">
            <a:extLst>
              <a:ext uri="{FF2B5EF4-FFF2-40B4-BE49-F238E27FC236}">
                <a16:creationId xmlns:a16="http://schemas.microsoft.com/office/drawing/2014/main" id="{DAC2D889-1484-F99F-FE66-F810343AC1EE}"/>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29053" t="24751" r="21319" b="32854"/>
          <a:stretch/>
        </p:blipFill>
        <p:spPr bwMode="auto">
          <a:xfrm>
            <a:off x="4280602" y="4171537"/>
            <a:ext cx="329797" cy="32564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Check Ok Icon: vetor stock (livre de direitos) 1233185719 | Shutterstock">
            <a:extLst>
              <a:ext uri="{FF2B5EF4-FFF2-40B4-BE49-F238E27FC236}">
                <a16:creationId xmlns:a16="http://schemas.microsoft.com/office/drawing/2014/main" id="{118C61DE-0661-6FD1-C1BC-045FF5615F35}"/>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29053" t="24751" r="21319" b="32854"/>
          <a:stretch/>
        </p:blipFill>
        <p:spPr bwMode="auto">
          <a:xfrm>
            <a:off x="3874091" y="5152770"/>
            <a:ext cx="329797" cy="32564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4 motivos pelos quais normas e legislações devem ser cumpridas">
            <a:extLst>
              <a:ext uri="{FF2B5EF4-FFF2-40B4-BE49-F238E27FC236}">
                <a16:creationId xmlns:a16="http://schemas.microsoft.com/office/drawing/2014/main" id="{1C290E43-D7CA-8E9D-FE7F-4827862809F4}"/>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185" b="99631" l="3758" r="91152">
                        <a14:foregroundMark x1="11394" y1="93911" x2="11394" y2="93911"/>
                      </a14:backgroundRemoval>
                    </a14:imgEffect>
                  </a14:imgLayer>
                </a14:imgProps>
              </a:ext>
              <a:ext uri="{28A0092B-C50C-407E-A947-70E740481C1C}">
                <a14:useLocalDpi xmlns:a14="http://schemas.microsoft.com/office/drawing/2010/main" val="0"/>
              </a:ext>
            </a:extLst>
          </a:blip>
          <a:srcRect/>
          <a:stretch>
            <a:fillRect/>
          </a:stretch>
        </p:blipFill>
        <p:spPr bwMode="auto">
          <a:xfrm>
            <a:off x="1300208" y="2653811"/>
            <a:ext cx="1056912" cy="745235"/>
          </a:xfrm>
          <a:prstGeom prst="rect">
            <a:avLst/>
          </a:prstGeom>
          <a:noFill/>
          <a:extLst>
            <a:ext uri="{909E8E84-426E-40DD-AFC4-6F175D3DCCD1}">
              <a14:hiddenFill xmlns:a14="http://schemas.microsoft.com/office/drawing/2010/main">
                <a:solidFill>
                  <a:srgbClr val="FFFFFF"/>
                </a:solidFill>
              </a14:hiddenFill>
            </a:ext>
          </a:extLst>
        </p:spPr>
      </p:pic>
      <p:sp>
        <p:nvSpPr>
          <p:cNvPr id="3" name="Espaço Reservado para o Número do Slide 3">
            <a:extLst>
              <a:ext uri="{FF2B5EF4-FFF2-40B4-BE49-F238E27FC236}">
                <a16:creationId xmlns:a16="http://schemas.microsoft.com/office/drawing/2014/main" id="{0926885E-AD7F-5957-193C-A78C23B3D41B}"/>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17</a:t>
            </a:fld>
            <a:endParaRPr lang="pt-BR" dirty="0"/>
          </a:p>
        </p:txBody>
      </p:sp>
      <p:pic>
        <p:nvPicPr>
          <p:cNvPr id="4" name="Picture 1" descr="9f723375-5524-49b6-b012-fef03ac9f934.png">
            <a:extLst>
              <a:ext uri="{FF2B5EF4-FFF2-40B4-BE49-F238E27FC236}">
                <a16:creationId xmlns:a16="http://schemas.microsoft.com/office/drawing/2014/main" id="{0F018B86-36FE-4CC0-F983-177742344820}"/>
              </a:ext>
            </a:extLst>
          </p:cNvPr>
          <p:cNvPicPr>
            <a:picLocks noChangeAspect="1"/>
          </p:cNvPicPr>
          <p:nvPr/>
        </p:nvPicPr>
        <p:blipFill>
          <a:blip r:embed="rId11"/>
          <a:stretch>
            <a:fillRect/>
          </a:stretch>
        </p:blipFill>
        <p:spPr>
          <a:xfrm>
            <a:off x="0" y="0"/>
            <a:ext cx="858129" cy="656913"/>
          </a:xfrm>
          <a:prstGeom prst="rect">
            <a:avLst/>
          </a:prstGeom>
        </p:spPr>
      </p:pic>
    </p:spTree>
    <p:extLst>
      <p:ext uri="{BB962C8B-B14F-4D97-AF65-F5344CB8AC3E}">
        <p14:creationId xmlns:p14="http://schemas.microsoft.com/office/powerpoint/2010/main" val="38580943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42C5F8-2720-801C-9B85-357C98B49FE0}"/>
              </a:ext>
            </a:extLst>
          </p:cNvPr>
          <p:cNvSpPr>
            <a:spLocks noGrp="1"/>
          </p:cNvSpPr>
          <p:nvPr>
            <p:ph type="title"/>
          </p:nvPr>
        </p:nvSpPr>
        <p:spPr>
          <a:xfrm>
            <a:off x="838200" y="246814"/>
            <a:ext cx="10515600" cy="1325563"/>
          </a:xfrm>
        </p:spPr>
        <p:txBody>
          <a:bodyPr>
            <a:normAutofit/>
          </a:bodyPr>
          <a:lstStyle/>
          <a:p>
            <a:pPr algn="ctr"/>
            <a:r>
              <a:rPr lang="pt-BR" sz="4000" b="1" dirty="0">
                <a:solidFill>
                  <a:srgbClr val="58696B"/>
                </a:solidFill>
              </a:rPr>
              <a:t>Responsabilidades - ANVISA</a:t>
            </a:r>
          </a:p>
        </p:txBody>
      </p:sp>
      <p:graphicFrame>
        <p:nvGraphicFramePr>
          <p:cNvPr id="4" name="Espaço Reservado para Conteúdo 7">
            <a:extLst>
              <a:ext uri="{FF2B5EF4-FFF2-40B4-BE49-F238E27FC236}">
                <a16:creationId xmlns:a16="http://schemas.microsoft.com/office/drawing/2014/main" id="{56C797FC-C396-AA49-A283-1A0E6776608C}"/>
              </a:ext>
            </a:extLst>
          </p:cNvPr>
          <p:cNvGraphicFramePr>
            <a:graphicFrameLocks/>
          </p:cNvGraphicFramePr>
          <p:nvPr>
            <p:extLst>
              <p:ext uri="{D42A27DB-BD31-4B8C-83A1-F6EECF244321}">
                <p14:modId xmlns:p14="http://schemas.microsoft.com/office/powerpoint/2010/main" val="2512625325"/>
              </p:ext>
            </p:extLst>
          </p:nvPr>
        </p:nvGraphicFramePr>
        <p:xfrm>
          <a:off x="838201" y="1533441"/>
          <a:ext cx="10515600" cy="35596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o Explicativo em Seta para Baixo 10">
            <a:extLst>
              <a:ext uri="{FF2B5EF4-FFF2-40B4-BE49-F238E27FC236}">
                <a16:creationId xmlns:a16="http://schemas.microsoft.com/office/drawing/2014/main" id="{8A100C0D-9452-F545-CF11-EE90AA2A12E4}"/>
              </a:ext>
            </a:extLst>
          </p:cNvPr>
          <p:cNvSpPr/>
          <p:nvPr/>
        </p:nvSpPr>
        <p:spPr>
          <a:xfrm>
            <a:off x="838200" y="5214445"/>
            <a:ext cx="5063842" cy="260670"/>
          </a:xfrm>
          <a:prstGeom prst="downArrowCallout">
            <a:avLst/>
          </a:prstGeom>
          <a:solidFill>
            <a:schemeClr val="accent3">
              <a:lumMod val="50000"/>
            </a:schemeClr>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pt-BR" sz="2400"/>
          </a:p>
        </p:txBody>
      </p:sp>
      <p:sp>
        <p:nvSpPr>
          <p:cNvPr id="7" name="Retângulo 6">
            <a:extLst>
              <a:ext uri="{FF2B5EF4-FFF2-40B4-BE49-F238E27FC236}">
                <a16:creationId xmlns:a16="http://schemas.microsoft.com/office/drawing/2014/main" id="{B64CA92D-0E3F-5820-37EB-FD556D6763E2}"/>
              </a:ext>
            </a:extLst>
          </p:cNvPr>
          <p:cNvSpPr/>
          <p:nvPr/>
        </p:nvSpPr>
        <p:spPr>
          <a:xfrm>
            <a:off x="2711763" y="5531549"/>
            <a:ext cx="1316715" cy="260670"/>
          </a:xfrm>
          <a:prstGeom prst="rect">
            <a:avLst/>
          </a:prstGeom>
          <a:solidFill>
            <a:schemeClr val="accent3">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b="1" dirty="0">
                <a:solidFill>
                  <a:schemeClr val="bg1"/>
                </a:solidFill>
              </a:rPr>
              <a:t>COIFA</a:t>
            </a:r>
          </a:p>
        </p:txBody>
      </p:sp>
      <p:sp>
        <p:nvSpPr>
          <p:cNvPr id="8" name="Retângulo 7">
            <a:extLst>
              <a:ext uri="{FF2B5EF4-FFF2-40B4-BE49-F238E27FC236}">
                <a16:creationId xmlns:a16="http://schemas.microsoft.com/office/drawing/2014/main" id="{952D2891-B814-6856-94C4-7C7EE64D338C}"/>
              </a:ext>
            </a:extLst>
          </p:cNvPr>
          <p:cNvSpPr/>
          <p:nvPr/>
        </p:nvSpPr>
        <p:spPr>
          <a:xfrm>
            <a:off x="8163522" y="5496824"/>
            <a:ext cx="1316715" cy="260670"/>
          </a:xfrm>
          <a:prstGeom prst="rect">
            <a:avLst/>
          </a:prstGeom>
          <a:solidFill>
            <a:schemeClr val="accent3">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b="1" dirty="0">
                <a:solidFill>
                  <a:schemeClr val="bg1"/>
                </a:solidFill>
              </a:rPr>
              <a:t>COINS</a:t>
            </a:r>
          </a:p>
        </p:txBody>
      </p:sp>
      <p:sp>
        <p:nvSpPr>
          <p:cNvPr id="9" name="Texto Explicativo em Seta para Baixo 10">
            <a:extLst>
              <a:ext uri="{FF2B5EF4-FFF2-40B4-BE49-F238E27FC236}">
                <a16:creationId xmlns:a16="http://schemas.microsoft.com/office/drawing/2014/main" id="{19FBBE88-05BC-480A-FB52-5682191A951C}"/>
              </a:ext>
            </a:extLst>
          </p:cNvPr>
          <p:cNvSpPr/>
          <p:nvPr/>
        </p:nvSpPr>
        <p:spPr>
          <a:xfrm>
            <a:off x="6289960" y="5214443"/>
            <a:ext cx="5063842" cy="260670"/>
          </a:xfrm>
          <a:prstGeom prst="downArrowCallout">
            <a:avLst/>
          </a:prstGeom>
          <a:solidFill>
            <a:schemeClr val="accent3">
              <a:lumMod val="50000"/>
            </a:schemeClr>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pt-BR" sz="2400"/>
          </a:p>
        </p:txBody>
      </p:sp>
      <p:sp>
        <p:nvSpPr>
          <p:cNvPr id="3" name="Espaço Reservado para o Número do Slide 3">
            <a:extLst>
              <a:ext uri="{FF2B5EF4-FFF2-40B4-BE49-F238E27FC236}">
                <a16:creationId xmlns:a16="http://schemas.microsoft.com/office/drawing/2014/main" id="{FCAC9670-9055-78B1-7E87-9E870EB00427}"/>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18</a:t>
            </a:fld>
            <a:endParaRPr lang="pt-BR" dirty="0"/>
          </a:p>
        </p:txBody>
      </p:sp>
      <p:pic>
        <p:nvPicPr>
          <p:cNvPr id="6" name="Picture 1" descr="9f723375-5524-49b6-b012-fef03ac9f934.png">
            <a:extLst>
              <a:ext uri="{FF2B5EF4-FFF2-40B4-BE49-F238E27FC236}">
                <a16:creationId xmlns:a16="http://schemas.microsoft.com/office/drawing/2014/main" id="{21911DEE-F27D-82F1-64D0-DE427372C009}"/>
              </a:ext>
            </a:extLst>
          </p:cNvPr>
          <p:cNvPicPr>
            <a:picLocks noChangeAspect="1"/>
          </p:cNvPicPr>
          <p:nvPr/>
        </p:nvPicPr>
        <p:blipFill>
          <a:blip r:embed="rId8"/>
          <a:stretch>
            <a:fillRect/>
          </a:stretch>
        </p:blipFill>
        <p:spPr>
          <a:xfrm>
            <a:off x="0" y="0"/>
            <a:ext cx="858129" cy="656913"/>
          </a:xfrm>
          <a:prstGeom prst="rect">
            <a:avLst/>
          </a:prstGeom>
        </p:spPr>
      </p:pic>
    </p:spTree>
    <p:extLst>
      <p:ext uri="{BB962C8B-B14F-4D97-AF65-F5344CB8AC3E}">
        <p14:creationId xmlns:p14="http://schemas.microsoft.com/office/powerpoint/2010/main" val="161035345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8F05FB3-4E79-C02F-97F0-C97CD6D621C1}"/>
              </a:ext>
            </a:extLst>
          </p:cNvPr>
          <p:cNvSpPr>
            <a:spLocks noGrp="1"/>
          </p:cNvSpPr>
          <p:nvPr>
            <p:ph type="title"/>
          </p:nvPr>
        </p:nvSpPr>
        <p:spPr>
          <a:xfrm>
            <a:off x="858129" y="288027"/>
            <a:ext cx="10515600" cy="1325563"/>
          </a:xfrm>
        </p:spPr>
        <p:txBody>
          <a:bodyPr>
            <a:normAutofit/>
          </a:bodyPr>
          <a:lstStyle/>
          <a:p>
            <a:pPr algn="ctr"/>
            <a:r>
              <a:rPr lang="pt-BR" sz="4000" b="1" dirty="0">
                <a:solidFill>
                  <a:srgbClr val="58696B"/>
                </a:solidFill>
              </a:rPr>
              <a:t>Indústria Farmoquímica</a:t>
            </a:r>
          </a:p>
        </p:txBody>
      </p:sp>
      <p:graphicFrame>
        <p:nvGraphicFramePr>
          <p:cNvPr id="4" name="Diagrama 3">
            <a:extLst>
              <a:ext uri="{FF2B5EF4-FFF2-40B4-BE49-F238E27FC236}">
                <a16:creationId xmlns:a16="http://schemas.microsoft.com/office/drawing/2014/main" id="{AE39E1F0-E2AC-E64D-98E8-8584960692A1}"/>
              </a:ext>
            </a:extLst>
          </p:cNvPr>
          <p:cNvGraphicFramePr/>
          <p:nvPr>
            <p:extLst>
              <p:ext uri="{D42A27DB-BD31-4B8C-83A1-F6EECF244321}">
                <p14:modId xmlns:p14="http://schemas.microsoft.com/office/powerpoint/2010/main" val="1998152999"/>
              </p:ext>
            </p:extLst>
          </p:nvPr>
        </p:nvGraphicFramePr>
        <p:xfrm>
          <a:off x="3229351" y="1456875"/>
          <a:ext cx="4736520" cy="43489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8" name="Agrupar 7">
            <a:extLst>
              <a:ext uri="{FF2B5EF4-FFF2-40B4-BE49-F238E27FC236}">
                <a16:creationId xmlns:a16="http://schemas.microsoft.com/office/drawing/2014/main" id="{01635D0A-8649-3DEA-51E5-44D650C59484}"/>
              </a:ext>
            </a:extLst>
          </p:cNvPr>
          <p:cNvGrpSpPr/>
          <p:nvPr/>
        </p:nvGrpSpPr>
        <p:grpSpPr>
          <a:xfrm>
            <a:off x="838200" y="3186210"/>
            <a:ext cx="3512744" cy="1266692"/>
            <a:chOff x="4491258" y="1795172"/>
            <a:chExt cx="3755566" cy="885208"/>
          </a:xfrm>
        </p:grpSpPr>
        <p:sp>
          <p:nvSpPr>
            <p:cNvPr id="9" name="Retângulo 8">
              <a:extLst>
                <a:ext uri="{FF2B5EF4-FFF2-40B4-BE49-F238E27FC236}">
                  <a16:creationId xmlns:a16="http://schemas.microsoft.com/office/drawing/2014/main" id="{730AB834-4D68-12B9-5EAA-79EC60D037E8}"/>
                </a:ext>
              </a:extLst>
            </p:cNvPr>
            <p:cNvSpPr/>
            <p:nvPr/>
          </p:nvSpPr>
          <p:spPr>
            <a:xfrm>
              <a:off x="4491258" y="1795172"/>
              <a:ext cx="3755566" cy="837612"/>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10" name="CaixaDeTexto 9">
              <a:extLst>
                <a:ext uri="{FF2B5EF4-FFF2-40B4-BE49-F238E27FC236}">
                  <a16:creationId xmlns:a16="http://schemas.microsoft.com/office/drawing/2014/main" id="{8ED99E84-B5B1-8060-7A86-02042C7E0058}"/>
                </a:ext>
              </a:extLst>
            </p:cNvPr>
            <p:cNvSpPr txBox="1"/>
            <p:nvPr/>
          </p:nvSpPr>
          <p:spPr>
            <a:xfrm>
              <a:off x="4491258" y="1842768"/>
              <a:ext cx="3755566" cy="83761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8890" tIns="8890" rIns="8890" bIns="8890" numCol="1" spcCol="1270" anchor="ctr" anchorCtr="0">
              <a:noAutofit/>
            </a:bodyPr>
            <a:lstStyle/>
            <a:p>
              <a:pPr marL="0" lvl="1" defTabSz="622300">
                <a:lnSpc>
                  <a:spcPct val="100000"/>
                </a:lnSpc>
                <a:spcBef>
                  <a:spcPct val="0"/>
                </a:spcBef>
                <a:spcAft>
                  <a:spcPts val="0"/>
                </a:spcAft>
                <a:buClr>
                  <a:srgbClr val="0070C0"/>
                </a:buClr>
              </a:pPr>
              <a:r>
                <a:rPr lang="pt-BR" sz="1600" kern="1200" dirty="0">
                  <a:solidFill>
                    <a:srgbClr val="58696B"/>
                  </a:solidFill>
                </a:rPr>
                <a:t>Produz para diversos segmentos;</a:t>
              </a:r>
            </a:p>
            <a:p>
              <a:pPr marL="0" lvl="1" defTabSz="622300">
                <a:lnSpc>
                  <a:spcPct val="100000"/>
                </a:lnSpc>
                <a:spcBef>
                  <a:spcPct val="0"/>
                </a:spcBef>
                <a:spcAft>
                  <a:spcPts val="0"/>
                </a:spcAft>
                <a:buClr>
                  <a:srgbClr val="0070C0"/>
                </a:buClr>
              </a:pPr>
              <a:endParaRPr lang="pt-BR" sz="1600" kern="1200" dirty="0">
                <a:solidFill>
                  <a:srgbClr val="58696B"/>
                </a:solidFill>
              </a:endParaRPr>
            </a:p>
            <a:p>
              <a:pPr marL="0" lvl="1" defTabSz="622300">
                <a:lnSpc>
                  <a:spcPct val="100000"/>
                </a:lnSpc>
                <a:spcBef>
                  <a:spcPct val="0"/>
                </a:spcBef>
                <a:spcAft>
                  <a:spcPts val="0"/>
                </a:spcAft>
                <a:buClr>
                  <a:srgbClr val="0070C0"/>
                </a:buClr>
              </a:pPr>
              <a:r>
                <a:rPr lang="pt-BR" sz="1600" kern="1200" dirty="0">
                  <a:solidFill>
                    <a:srgbClr val="58696B"/>
                  </a:solidFill>
                </a:rPr>
                <a:t>Etapas de transformação mais complexas, incluindo etapas reacionais.</a:t>
              </a:r>
            </a:p>
          </p:txBody>
        </p:sp>
      </p:grpSp>
      <p:sp>
        <p:nvSpPr>
          <p:cNvPr id="11" name="Texto Explicativo 1 (Borda e Ênfase) 23">
            <a:extLst>
              <a:ext uri="{FF2B5EF4-FFF2-40B4-BE49-F238E27FC236}">
                <a16:creationId xmlns:a16="http://schemas.microsoft.com/office/drawing/2014/main" id="{C5262F20-E2AC-0F0E-07F1-686C6A6887E7}"/>
              </a:ext>
            </a:extLst>
          </p:cNvPr>
          <p:cNvSpPr/>
          <p:nvPr/>
        </p:nvSpPr>
        <p:spPr>
          <a:xfrm>
            <a:off x="7960391" y="3186209"/>
            <a:ext cx="1218333" cy="890305"/>
          </a:xfrm>
          <a:prstGeom prst="accentBorderCallout1">
            <a:avLst>
              <a:gd name="adj1" fmla="val 18750"/>
              <a:gd name="adj2" fmla="val -8333"/>
              <a:gd name="adj3" fmla="val 56923"/>
              <a:gd name="adj4" fmla="val -166120"/>
            </a:avLst>
          </a:prstGeom>
          <a:solidFill>
            <a:schemeClr val="accent2">
              <a:lumMod val="50000"/>
            </a:schemeClr>
          </a:solidFill>
          <a:ln>
            <a:solidFill>
              <a:schemeClr val="accent5">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i="1" dirty="0">
                <a:solidFill>
                  <a:srgbClr val="FFFFFF"/>
                </a:solidFill>
              </a:rPr>
              <a:t>Key Starting Material</a:t>
            </a:r>
          </a:p>
        </p:txBody>
      </p:sp>
      <p:grpSp>
        <p:nvGrpSpPr>
          <p:cNvPr id="12" name="Agrupar 11">
            <a:extLst>
              <a:ext uri="{FF2B5EF4-FFF2-40B4-BE49-F238E27FC236}">
                <a16:creationId xmlns:a16="http://schemas.microsoft.com/office/drawing/2014/main" id="{B8004DFB-0D76-4F4F-550B-14965B940DD4}"/>
              </a:ext>
            </a:extLst>
          </p:cNvPr>
          <p:cNvGrpSpPr/>
          <p:nvPr/>
        </p:nvGrpSpPr>
        <p:grpSpPr>
          <a:xfrm>
            <a:off x="7371762" y="4729794"/>
            <a:ext cx="4129008" cy="837612"/>
            <a:chOff x="4537218" y="3009958"/>
            <a:chExt cx="4091507" cy="837612"/>
          </a:xfrm>
        </p:grpSpPr>
        <p:sp>
          <p:nvSpPr>
            <p:cNvPr id="13" name="Retângulo 12">
              <a:extLst>
                <a:ext uri="{FF2B5EF4-FFF2-40B4-BE49-F238E27FC236}">
                  <a16:creationId xmlns:a16="http://schemas.microsoft.com/office/drawing/2014/main" id="{55958B42-8594-F85D-3E60-0EF9CCDFC105}"/>
                </a:ext>
              </a:extLst>
            </p:cNvPr>
            <p:cNvSpPr/>
            <p:nvPr/>
          </p:nvSpPr>
          <p:spPr>
            <a:xfrm>
              <a:off x="4537218" y="3009958"/>
              <a:ext cx="3737129" cy="837612"/>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14" name="CaixaDeTexto 13">
              <a:extLst>
                <a:ext uri="{FF2B5EF4-FFF2-40B4-BE49-F238E27FC236}">
                  <a16:creationId xmlns:a16="http://schemas.microsoft.com/office/drawing/2014/main" id="{0B682360-47E6-0C2F-8948-0C7E42AB8E03}"/>
                </a:ext>
              </a:extLst>
            </p:cNvPr>
            <p:cNvSpPr txBox="1"/>
            <p:nvPr/>
          </p:nvSpPr>
          <p:spPr>
            <a:xfrm>
              <a:off x="4537218" y="3009958"/>
              <a:ext cx="4091507" cy="83761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8890" tIns="8890" rIns="8890" bIns="8890" numCol="1" spcCol="1270" anchor="ctr" anchorCtr="0">
              <a:noAutofit/>
            </a:bodyPr>
            <a:lstStyle/>
            <a:p>
              <a:pPr marL="0" lvl="1" defTabSz="622300">
                <a:spcBef>
                  <a:spcPct val="0"/>
                </a:spcBef>
                <a:buClr>
                  <a:srgbClr val="0070C0"/>
                </a:buClr>
              </a:pPr>
              <a:r>
                <a:rPr lang="pt-BR" sz="1600" dirty="0">
                  <a:solidFill>
                    <a:srgbClr val="58696B"/>
                  </a:solidFill>
                </a:rPr>
                <a:t>Produz </a:t>
              </a:r>
              <a:r>
                <a:rPr lang="pt-BR" sz="1600" dirty="0" err="1">
                  <a:solidFill>
                    <a:srgbClr val="58696B"/>
                  </a:solidFill>
                </a:rPr>
                <a:t>IFAs</a:t>
              </a:r>
              <a:r>
                <a:rPr lang="pt-BR" sz="1600" dirty="0">
                  <a:solidFill>
                    <a:srgbClr val="58696B"/>
                  </a:solidFill>
                </a:rPr>
                <a:t>, defensivos agrícolas e cosméticos;</a:t>
              </a:r>
              <a:br>
                <a:rPr lang="pt-BR" sz="1600" dirty="0">
                  <a:solidFill>
                    <a:srgbClr val="58696B"/>
                  </a:solidFill>
                </a:rPr>
              </a:br>
              <a:endParaRPr lang="pt-BR" sz="1600" dirty="0">
                <a:solidFill>
                  <a:srgbClr val="58696B"/>
                </a:solidFill>
              </a:endParaRPr>
            </a:p>
            <a:p>
              <a:pPr marL="0" lvl="1" defTabSz="622300">
                <a:spcBef>
                  <a:spcPct val="0"/>
                </a:spcBef>
                <a:buClr>
                  <a:srgbClr val="0070C0"/>
                </a:buClr>
              </a:pPr>
              <a:r>
                <a:rPr lang="pt-BR" sz="1600" dirty="0">
                  <a:solidFill>
                    <a:srgbClr val="58696B"/>
                  </a:solidFill>
                </a:rPr>
                <a:t>Etapas de transformação químicas complexas e etapas físicas.</a:t>
              </a:r>
            </a:p>
          </p:txBody>
        </p:sp>
      </p:grpSp>
      <p:sp>
        <p:nvSpPr>
          <p:cNvPr id="3" name="Espaço Reservado para o Número do Slide 3">
            <a:extLst>
              <a:ext uri="{FF2B5EF4-FFF2-40B4-BE49-F238E27FC236}">
                <a16:creationId xmlns:a16="http://schemas.microsoft.com/office/drawing/2014/main" id="{1B114FEB-946D-8BB5-2DD8-1ADBB5580E56}"/>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19</a:t>
            </a:fld>
            <a:endParaRPr lang="pt-BR" dirty="0"/>
          </a:p>
        </p:txBody>
      </p:sp>
      <p:pic>
        <p:nvPicPr>
          <p:cNvPr id="15" name="Picture 1" descr="9f723375-5524-49b6-b012-fef03ac9f934.png">
            <a:extLst>
              <a:ext uri="{FF2B5EF4-FFF2-40B4-BE49-F238E27FC236}">
                <a16:creationId xmlns:a16="http://schemas.microsoft.com/office/drawing/2014/main" id="{2F5BE8FB-80B3-0AE8-C087-1C14DFFFC6C5}"/>
              </a:ext>
            </a:extLst>
          </p:cNvPr>
          <p:cNvPicPr>
            <a:picLocks noChangeAspect="1"/>
          </p:cNvPicPr>
          <p:nvPr/>
        </p:nvPicPr>
        <p:blipFill>
          <a:blip r:embed="rId8"/>
          <a:stretch>
            <a:fillRect/>
          </a:stretch>
        </p:blipFill>
        <p:spPr>
          <a:xfrm>
            <a:off x="0" y="0"/>
            <a:ext cx="858129" cy="656913"/>
          </a:xfrm>
          <a:prstGeom prst="rect">
            <a:avLst/>
          </a:prstGeom>
        </p:spPr>
      </p:pic>
      <p:grpSp>
        <p:nvGrpSpPr>
          <p:cNvPr id="17" name="Agrupar 16">
            <a:extLst>
              <a:ext uri="{FF2B5EF4-FFF2-40B4-BE49-F238E27FC236}">
                <a16:creationId xmlns:a16="http://schemas.microsoft.com/office/drawing/2014/main" id="{6BA636D1-8519-26C0-5E23-6A2D365848A0}"/>
              </a:ext>
            </a:extLst>
          </p:cNvPr>
          <p:cNvGrpSpPr/>
          <p:nvPr/>
        </p:nvGrpSpPr>
        <p:grpSpPr>
          <a:xfrm flipV="1">
            <a:off x="655686" y="3309609"/>
            <a:ext cx="101397" cy="89894"/>
            <a:chOff x="7427495" y="2229853"/>
            <a:chExt cx="403200" cy="403200"/>
          </a:xfrm>
        </p:grpSpPr>
        <p:sp>
          <p:nvSpPr>
            <p:cNvPr id="18" name="Elipse 16">
              <a:extLst>
                <a:ext uri="{FF2B5EF4-FFF2-40B4-BE49-F238E27FC236}">
                  <a16:creationId xmlns:a16="http://schemas.microsoft.com/office/drawing/2014/main" id="{C6A0072F-A9AE-BA31-A5BA-1600DE0D2A44}"/>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9" name="Elipse 17">
              <a:extLst>
                <a:ext uri="{FF2B5EF4-FFF2-40B4-BE49-F238E27FC236}">
                  <a16:creationId xmlns:a16="http://schemas.microsoft.com/office/drawing/2014/main" id="{10878C15-6D92-6E2C-C2B5-412CCB4C8A31}"/>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20" name="Agrupar 19">
            <a:extLst>
              <a:ext uri="{FF2B5EF4-FFF2-40B4-BE49-F238E27FC236}">
                <a16:creationId xmlns:a16="http://schemas.microsoft.com/office/drawing/2014/main" id="{BB5C3076-90F3-A921-EBBA-FBE32E8F1007}"/>
              </a:ext>
            </a:extLst>
          </p:cNvPr>
          <p:cNvGrpSpPr/>
          <p:nvPr/>
        </p:nvGrpSpPr>
        <p:grpSpPr>
          <a:xfrm flipV="1">
            <a:off x="655685" y="3808663"/>
            <a:ext cx="101397" cy="89894"/>
            <a:chOff x="7427495" y="2229853"/>
            <a:chExt cx="403200" cy="403200"/>
          </a:xfrm>
        </p:grpSpPr>
        <p:sp>
          <p:nvSpPr>
            <p:cNvPr id="21" name="Elipse 16">
              <a:extLst>
                <a:ext uri="{FF2B5EF4-FFF2-40B4-BE49-F238E27FC236}">
                  <a16:creationId xmlns:a16="http://schemas.microsoft.com/office/drawing/2014/main" id="{1CE9E51C-1A40-424D-ADE0-CBD02161C9F5}"/>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2" name="Elipse 17">
              <a:extLst>
                <a:ext uri="{FF2B5EF4-FFF2-40B4-BE49-F238E27FC236}">
                  <a16:creationId xmlns:a16="http://schemas.microsoft.com/office/drawing/2014/main" id="{551473CD-06E9-33F9-B28B-8AC517E20013}"/>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23" name="Agrupar 22">
            <a:extLst>
              <a:ext uri="{FF2B5EF4-FFF2-40B4-BE49-F238E27FC236}">
                <a16:creationId xmlns:a16="http://schemas.microsoft.com/office/drawing/2014/main" id="{81B5DB51-D963-671B-3D16-63E4755120C9}"/>
              </a:ext>
            </a:extLst>
          </p:cNvPr>
          <p:cNvGrpSpPr/>
          <p:nvPr/>
        </p:nvGrpSpPr>
        <p:grpSpPr>
          <a:xfrm flipV="1">
            <a:off x="7208885" y="4630068"/>
            <a:ext cx="101397" cy="89894"/>
            <a:chOff x="7427495" y="2229853"/>
            <a:chExt cx="403200" cy="403200"/>
          </a:xfrm>
        </p:grpSpPr>
        <p:sp>
          <p:nvSpPr>
            <p:cNvPr id="24" name="Elipse 16">
              <a:extLst>
                <a:ext uri="{FF2B5EF4-FFF2-40B4-BE49-F238E27FC236}">
                  <a16:creationId xmlns:a16="http://schemas.microsoft.com/office/drawing/2014/main" id="{358DEA6F-0608-F649-B053-1C0A77CBABE4}"/>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5" name="Elipse 17">
              <a:extLst>
                <a:ext uri="{FF2B5EF4-FFF2-40B4-BE49-F238E27FC236}">
                  <a16:creationId xmlns:a16="http://schemas.microsoft.com/office/drawing/2014/main" id="{056E512A-14C0-5C28-6B2D-C4CF6A548354}"/>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26" name="Agrupar 25">
            <a:extLst>
              <a:ext uri="{FF2B5EF4-FFF2-40B4-BE49-F238E27FC236}">
                <a16:creationId xmlns:a16="http://schemas.microsoft.com/office/drawing/2014/main" id="{3200237D-461A-D1EF-DFB7-CD3F2CE42E97}"/>
              </a:ext>
            </a:extLst>
          </p:cNvPr>
          <p:cNvGrpSpPr/>
          <p:nvPr/>
        </p:nvGrpSpPr>
        <p:grpSpPr>
          <a:xfrm flipV="1">
            <a:off x="7221188" y="5336514"/>
            <a:ext cx="101397" cy="89894"/>
            <a:chOff x="7427495" y="2229853"/>
            <a:chExt cx="403200" cy="403200"/>
          </a:xfrm>
        </p:grpSpPr>
        <p:sp>
          <p:nvSpPr>
            <p:cNvPr id="27" name="Elipse 16">
              <a:extLst>
                <a:ext uri="{FF2B5EF4-FFF2-40B4-BE49-F238E27FC236}">
                  <a16:creationId xmlns:a16="http://schemas.microsoft.com/office/drawing/2014/main" id="{0064B3D7-A446-7281-9A43-5548A6528520}"/>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8" name="Elipse 17">
              <a:extLst>
                <a:ext uri="{FF2B5EF4-FFF2-40B4-BE49-F238E27FC236}">
                  <a16:creationId xmlns:a16="http://schemas.microsoft.com/office/drawing/2014/main" id="{04B5D0D0-6228-685D-F0A2-13A5733911C2}"/>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spTree>
    <p:extLst>
      <p:ext uri="{BB962C8B-B14F-4D97-AF65-F5344CB8AC3E}">
        <p14:creationId xmlns:p14="http://schemas.microsoft.com/office/powerpoint/2010/main" val="197048517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23905917-660E-D603-C598-2B3E2F9312F6}"/>
              </a:ext>
            </a:extLst>
          </p:cNvPr>
          <p:cNvSpPr>
            <a:spLocks noGrp="1"/>
          </p:cNvSpPr>
          <p:nvPr>
            <p:ph sz="half" idx="1"/>
          </p:nvPr>
        </p:nvSpPr>
        <p:spPr>
          <a:xfrm>
            <a:off x="1446114" y="2484370"/>
            <a:ext cx="2488856" cy="545432"/>
          </a:xfrm>
        </p:spPr>
        <p:txBody>
          <a:bodyPr>
            <a:noAutofit/>
          </a:bodyPr>
          <a:lstStyle/>
          <a:p>
            <a:pPr marL="0" indent="0" algn="ctr">
              <a:buNone/>
            </a:pPr>
            <a:r>
              <a:rPr lang="pt-BR" sz="4000" b="1" dirty="0">
                <a:solidFill>
                  <a:srgbClr val="58696B"/>
                </a:solidFill>
                <a:latin typeface="+mj-lt"/>
                <a:ea typeface="+mj-ea"/>
                <a:cs typeface="+mj-cs"/>
              </a:rPr>
              <a:t>Agenda</a:t>
            </a:r>
          </a:p>
        </p:txBody>
      </p:sp>
      <p:sp>
        <p:nvSpPr>
          <p:cNvPr id="2" name="Espaço Reservado para o Número do Slide 3">
            <a:extLst>
              <a:ext uri="{FF2B5EF4-FFF2-40B4-BE49-F238E27FC236}">
                <a16:creationId xmlns:a16="http://schemas.microsoft.com/office/drawing/2014/main" id="{9BA1686D-E8AF-E65D-FE22-C8D15495677D}"/>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2</a:t>
            </a:fld>
            <a:endParaRPr lang="pt-BR" dirty="0"/>
          </a:p>
        </p:txBody>
      </p:sp>
      <p:pic>
        <p:nvPicPr>
          <p:cNvPr id="5" name="Picture 1" descr="9f723375-5524-49b6-b012-fef03ac9f934.png">
            <a:extLst>
              <a:ext uri="{FF2B5EF4-FFF2-40B4-BE49-F238E27FC236}">
                <a16:creationId xmlns:a16="http://schemas.microsoft.com/office/drawing/2014/main" id="{9F7EE213-4AE6-C65B-8971-E34B859C351D}"/>
              </a:ext>
            </a:extLst>
          </p:cNvPr>
          <p:cNvPicPr>
            <a:picLocks noChangeAspect="1"/>
          </p:cNvPicPr>
          <p:nvPr/>
        </p:nvPicPr>
        <p:blipFill>
          <a:blip r:embed="rId3"/>
          <a:stretch>
            <a:fillRect/>
          </a:stretch>
        </p:blipFill>
        <p:spPr>
          <a:xfrm>
            <a:off x="0" y="0"/>
            <a:ext cx="858129" cy="656913"/>
          </a:xfrm>
          <a:prstGeom prst="rect">
            <a:avLst/>
          </a:prstGeom>
        </p:spPr>
      </p:pic>
      <p:sp>
        <p:nvSpPr>
          <p:cNvPr id="6" name="Título 1">
            <a:extLst>
              <a:ext uri="{FF2B5EF4-FFF2-40B4-BE49-F238E27FC236}">
                <a16:creationId xmlns:a16="http://schemas.microsoft.com/office/drawing/2014/main" id="{41407073-1836-CDBA-9623-B3DB9BF4742C}"/>
              </a:ext>
            </a:extLst>
          </p:cNvPr>
          <p:cNvSpPr txBox="1">
            <a:spLocks/>
          </p:cNvSpPr>
          <p:nvPr/>
        </p:nvSpPr>
        <p:spPr>
          <a:xfrm>
            <a:off x="5510332" y="1475651"/>
            <a:ext cx="6170390" cy="4871306"/>
          </a:xfrm>
          <a:prstGeom prst="rect">
            <a:avLst/>
          </a:prstGeom>
        </p:spPr>
        <p:txBody>
          <a:bodyPr vert="horz" lIns="91440" tIns="45720" rIns="91440" bIns="45720" rtlCol="0" anchor="b">
            <a:noAutofit/>
          </a:bodyPr>
          <a:lstStyle>
            <a:defPPr>
              <a:defRPr lang="pt-BR"/>
            </a:defPPr>
            <a:lvl1pPr algn="l" defTabSz="914400" rtl="0" eaLnBrk="1" latinLnBrk="0" hangingPunct="1">
              <a:lnSpc>
                <a:spcPct val="90000"/>
              </a:lnSpc>
              <a:spcBef>
                <a:spcPct val="0"/>
              </a:spcBef>
              <a:buNone/>
              <a:defRPr lang="pt-BR" sz="3600" kern="1200">
                <a:solidFill>
                  <a:schemeClr val="tx1"/>
                </a:solidFill>
                <a:latin typeface="+mj-lt"/>
                <a:ea typeface="+mj-ea"/>
                <a:cs typeface="+mj-cs"/>
              </a:defRPr>
            </a:lvl1pPr>
          </a:lstStyle>
          <a:p>
            <a:pPr>
              <a:lnSpc>
                <a:spcPct val="150000"/>
              </a:lnSpc>
            </a:pPr>
            <a:r>
              <a:rPr lang="pt-BR" sz="2000" dirty="0">
                <a:solidFill>
                  <a:srgbClr val="58696B"/>
                </a:solidFill>
              </a:rPr>
              <a:t>Introdução</a:t>
            </a:r>
          </a:p>
          <a:p>
            <a:pPr>
              <a:lnSpc>
                <a:spcPct val="150000"/>
              </a:lnSpc>
            </a:pPr>
            <a:r>
              <a:rPr lang="pt-BR" sz="2000" dirty="0">
                <a:solidFill>
                  <a:srgbClr val="58696B"/>
                </a:solidFill>
              </a:rPr>
              <a:t>Importância da Qualificação de </a:t>
            </a:r>
            <a:r>
              <a:rPr lang="pt-BR" sz="2000" dirty="0" err="1">
                <a:solidFill>
                  <a:srgbClr val="58696B"/>
                </a:solidFill>
              </a:rPr>
              <a:t>IFA’s</a:t>
            </a:r>
            <a:endParaRPr lang="pt-BR" sz="2000" dirty="0">
              <a:solidFill>
                <a:srgbClr val="58696B"/>
              </a:solidFill>
            </a:endParaRPr>
          </a:p>
          <a:p>
            <a:pPr>
              <a:lnSpc>
                <a:spcPct val="150000"/>
              </a:lnSpc>
            </a:pPr>
            <a:r>
              <a:rPr lang="pt-BR" sz="2000" dirty="0">
                <a:solidFill>
                  <a:srgbClr val="58696B"/>
                </a:solidFill>
              </a:rPr>
              <a:t>Fluxo de Trabalho</a:t>
            </a:r>
          </a:p>
          <a:p>
            <a:pPr>
              <a:lnSpc>
                <a:spcPct val="150000"/>
              </a:lnSpc>
            </a:pPr>
            <a:r>
              <a:rPr lang="pt-BR" sz="2000" dirty="0">
                <a:solidFill>
                  <a:srgbClr val="58696B"/>
                </a:solidFill>
              </a:rPr>
              <a:t>Legislação, Regulamentação e Estrutura ANVISA</a:t>
            </a:r>
          </a:p>
          <a:p>
            <a:pPr>
              <a:lnSpc>
                <a:spcPct val="150000"/>
              </a:lnSpc>
            </a:pPr>
            <a:r>
              <a:rPr lang="pt-BR" sz="2000" dirty="0">
                <a:solidFill>
                  <a:srgbClr val="58696B"/>
                </a:solidFill>
              </a:rPr>
              <a:t>Novo Marco Regulatório de IFA</a:t>
            </a:r>
          </a:p>
          <a:p>
            <a:pPr>
              <a:lnSpc>
                <a:spcPct val="150000"/>
              </a:lnSpc>
            </a:pPr>
            <a:r>
              <a:rPr lang="pt-BR" sz="2000" dirty="0">
                <a:solidFill>
                  <a:srgbClr val="58696B"/>
                </a:solidFill>
              </a:rPr>
              <a:t>Indústria Farmoquímica</a:t>
            </a:r>
          </a:p>
          <a:p>
            <a:pPr>
              <a:lnSpc>
                <a:spcPct val="150000"/>
              </a:lnSpc>
            </a:pPr>
            <a:r>
              <a:rPr lang="pt-BR" sz="2000" dirty="0">
                <a:solidFill>
                  <a:srgbClr val="58696B"/>
                </a:solidFill>
              </a:rPr>
              <a:t>Formas de Obtenção</a:t>
            </a:r>
          </a:p>
          <a:p>
            <a:pPr>
              <a:lnSpc>
                <a:spcPct val="150000"/>
              </a:lnSpc>
            </a:pPr>
            <a:r>
              <a:rPr lang="pt-BR" sz="2000" dirty="0">
                <a:solidFill>
                  <a:srgbClr val="58696B"/>
                </a:solidFill>
              </a:rPr>
              <a:t>Certificação de Boas Práticas de Fabricação</a:t>
            </a:r>
          </a:p>
          <a:p>
            <a:pPr>
              <a:lnSpc>
                <a:spcPct val="150000"/>
              </a:lnSpc>
            </a:pPr>
            <a:r>
              <a:rPr lang="pt-BR" sz="2000" dirty="0">
                <a:solidFill>
                  <a:srgbClr val="58696B"/>
                </a:solidFill>
              </a:rPr>
              <a:t>Ciclo de Vida</a:t>
            </a:r>
          </a:p>
          <a:p>
            <a:pPr>
              <a:lnSpc>
                <a:spcPct val="150000"/>
              </a:lnSpc>
            </a:pPr>
            <a:r>
              <a:rPr lang="pt-BR" sz="2000" dirty="0">
                <a:solidFill>
                  <a:srgbClr val="58696B"/>
                </a:solidFill>
              </a:rPr>
              <a:t>Expectativas</a:t>
            </a:r>
          </a:p>
          <a:p>
            <a:pPr>
              <a:lnSpc>
                <a:spcPct val="150000"/>
              </a:lnSpc>
            </a:pPr>
            <a:r>
              <a:rPr lang="pt-BR" sz="2000" dirty="0">
                <a:solidFill>
                  <a:srgbClr val="58696B"/>
                </a:solidFill>
              </a:rPr>
              <a:t>Guia n° 71/2024 – versão 1</a:t>
            </a:r>
          </a:p>
          <a:p>
            <a:pPr>
              <a:lnSpc>
                <a:spcPct val="150000"/>
              </a:lnSpc>
            </a:pPr>
            <a:r>
              <a:rPr lang="pt-BR" sz="2000" dirty="0">
                <a:solidFill>
                  <a:srgbClr val="58696B"/>
                </a:solidFill>
              </a:rPr>
              <a:t>IN nº 441/2026 (ATOL)</a:t>
            </a:r>
          </a:p>
          <a:p>
            <a:pPr>
              <a:lnSpc>
                <a:spcPct val="150000"/>
              </a:lnSpc>
            </a:pPr>
            <a:r>
              <a:rPr lang="pt-BR" sz="2000" dirty="0">
                <a:solidFill>
                  <a:srgbClr val="58696B"/>
                </a:solidFill>
              </a:rPr>
              <a:t>Dúvida Finais</a:t>
            </a:r>
          </a:p>
        </p:txBody>
      </p:sp>
      <p:grpSp>
        <p:nvGrpSpPr>
          <p:cNvPr id="7" name="Agrupar 6">
            <a:extLst>
              <a:ext uri="{FF2B5EF4-FFF2-40B4-BE49-F238E27FC236}">
                <a16:creationId xmlns:a16="http://schemas.microsoft.com/office/drawing/2014/main" id="{043D40BA-C13F-7B01-5A44-2FE1BE05E4B4}"/>
              </a:ext>
            </a:extLst>
          </p:cNvPr>
          <p:cNvGrpSpPr/>
          <p:nvPr/>
        </p:nvGrpSpPr>
        <p:grpSpPr>
          <a:xfrm>
            <a:off x="5341253" y="581964"/>
            <a:ext cx="169079" cy="149898"/>
            <a:chOff x="7427495" y="2229853"/>
            <a:chExt cx="403200" cy="403200"/>
          </a:xfrm>
        </p:grpSpPr>
        <p:sp>
          <p:nvSpPr>
            <p:cNvPr id="8" name="Elipse 16">
              <a:extLst>
                <a:ext uri="{FF2B5EF4-FFF2-40B4-BE49-F238E27FC236}">
                  <a16:creationId xmlns:a16="http://schemas.microsoft.com/office/drawing/2014/main" id="{F5FFA63B-777E-02DC-4821-05C8BC5FC4CD}"/>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9" name="Elipse 17">
              <a:extLst>
                <a:ext uri="{FF2B5EF4-FFF2-40B4-BE49-F238E27FC236}">
                  <a16:creationId xmlns:a16="http://schemas.microsoft.com/office/drawing/2014/main" id="{1008B323-B98D-5B61-31EB-3EBB4D5B7CC3}"/>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2" name="Agrupar 11">
            <a:extLst>
              <a:ext uri="{FF2B5EF4-FFF2-40B4-BE49-F238E27FC236}">
                <a16:creationId xmlns:a16="http://schemas.microsoft.com/office/drawing/2014/main" id="{CD8F8C80-0DB7-D88E-00A9-340244B51CAA}"/>
              </a:ext>
            </a:extLst>
          </p:cNvPr>
          <p:cNvGrpSpPr/>
          <p:nvPr/>
        </p:nvGrpSpPr>
        <p:grpSpPr>
          <a:xfrm>
            <a:off x="5341252" y="1028807"/>
            <a:ext cx="169079" cy="149898"/>
            <a:chOff x="7427495" y="2229853"/>
            <a:chExt cx="403200" cy="403200"/>
          </a:xfrm>
        </p:grpSpPr>
        <p:sp>
          <p:nvSpPr>
            <p:cNvPr id="13" name="Elipse 16">
              <a:extLst>
                <a:ext uri="{FF2B5EF4-FFF2-40B4-BE49-F238E27FC236}">
                  <a16:creationId xmlns:a16="http://schemas.microsoft.com/office/drawing/2014/main" id="{1B83223C-D223-C431-1B97-078473D40EFA}"/>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4" name="Elipse 17">
              <a:extLst>
                <a:ext uri="{FF2B5EF4-FFF2-40B4-BE49-F238E27FC236}">
                  <a16:creationId xmlns:a16="http://schemas.microsoft.com/office/drawing/2014/main" id="{94EBEE35-AF69-DCF0-33B8-3A47EC6DB066}"/>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5" name="Agrupar 14">
            <a:extLst>
              <a:ext uri="{FF2B5EF4-FFF2-40B4-BE49-F238E27FC236}">
                <a16:creationId xmlns:a16="http://schemas.microsoft.com/office/drawing/2014/main" id="{EABA60F2-CE60-9512-905A-60B6742D0B99}"/>
              </a:ext>
            </a:extLst>
          </p:cNvPr>
          <p:cNvGrpSpPr/>
          <p:nvPr/>
        </p:nvGrpSpPr>
        <p:grpSpPr>
          <a:xfrm>
            <a:off x="5341251" y="1495314"/>
            <a:ext cx="169079" cy="149898"/>
            <a:chOff x="7427495" y="2229853"/>
            <a:chExt cx="403200" cy="403200"/>
          </a:xfrm>
        </p:grpSpPr>
        <p:sp>
          <p:nvSpPr>
            <p:cNvPr id="16" name="Elipse 16">
              <a:extLst>
                <a:ext uri="{FF2B5EF4-FFF2-40B4-BE49-F238E27FC236}">
                  <a16:creationId xmlns:a16="http://schemas.microsoft.com/office/drawing/2014/main" id="{6AC2E632-A2CE-01C6-2D34-A806439521B7}"/>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7" name="Elipse 17">
              <a:extLst>
                <a:ext uri="{FF2B5EF4-FFF2-40B4-BE49-F238E27FC236}">
                  <a16:creationId xmlns:a16="http://schemas.microsoft.com/office/drawing/2014/main" id="{53E723E7-E11C-DF8D-6EE9-3603E05806FE}"/>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8" name="Agrupar 17">
            <a:extLst>
              <a:ext uri="{FF2B5EF4-FFF2-40B4-BE49-F238E27FC236}">
                <a16:creationId xmlns:a16="http://schemas.microsoft.com/office/drawing/2014/main" id="{59F1786A-428A-C9A8-3E51-64812841A239}"/>
              </a:ext>
            </a:extLst>
          </p:cNvPr>
          <p:cNvGrpSpPr/>
          <p:nvPr/>
        </p:nvGrpSpPr>
        <p:grpSpPr>
          <a:xfrm>
            <a:off x="5341250" y="1932325"/>
            <a:ext cx="169079" cy="149898"/>
            <a:chOff x="7427495" y="2229853"/>
            <a:chExt cx="403200" cy="403200"/>
          </a:xfrm>
        </p:grpSpPr>
        <p:sp>
          <p:nvSpPr>
            <p:cNvPr id="19" name="Elipse 16">
              <a:extLst>
                <a:ext uri="{FF2B5EF4-FFF2-40B4-BE49-F238E27FC236}">
                  <a16:creationId xmlns:a16="http://schemas.microsoft.com/office/drawing/2014/main" id="{A7E655D1-54EB-6E33-104E-9D50DA607F67}"/>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0" name="Elipse 17">
              <a:extLst>
                <a:ext uri="{FF2B5EF4-FFF2-40B4-BE49-F238E27FC236}">
                  <a16:creationId xmlns:a16="http://schemas.microsoft.com/office/drawing/2014/main" id="{C488212A-58AC-1BF4-0726-4C1599A16A51}"/>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21" name="Agrupar 20">
            <a:extLst>
              <a:ext uri="{FF2B5EF4-FFF2-40B4-BE49-F238E27FC236}">
                <a16:creationId xmlns:a16="http://schemas.microsoft.com/office/drawing/2014/main" id="{3AC7C1E7-384B-5065-BA3B-5ACFDCC4CFBD}"/>
              </a:ext>
            </a:extLst>
          </p:cNvPr>
          <p:cNvGrpSpPr/>
          <p:nvPr/>
        </p:nvGrpSpPr>
        <p:grpSpPr>
          <a:xfrm>
            <a:off x="5341249" y="2369336"/>
            <a:ext cx="169079" cy="149898"/>
            <a:chOff x="7427495" y="2229853"/>
            <a:chExt cx="403200" cy="403200"/>
          </a:xfrm>
        </p:grpSpPr>
        <p:sp>
          <p:nvSpPr>
            <p:cNvPr id="22" name="Elipse 16">
              <a:extLst>
                <a:ext uri="{FF2B5EF4-FFF2-40B4-BE49-F238E27FC236}">
                  <a16:creationId xmlns:a16="http://schemas.microsoft.com/office/drawing/2014/main" id="{9783AC91-6DB3-CF42-17DA-A7DF5F266F72}"/>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3" name="Elipse 17">
              <a:extLst>
                <a:ext uri="{FF2B5EF4-FFF2-40B4-BE49-F238E27FC236}">
                  <a16:creationId xmlns:a16="http://schemas.microsoft.com/office/drawing/2014/main" id="{73E884C7-7D89-4379-EA69-859ADAB4A654}"/>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24" name="Agrupar 23">
            <a:extLst>
              <a:ext uri="{FF2B5EF4-FFF2-40B4-BE49-F238E27FC236}">
                <a16:creationId xmlns:a16="http://schemas.microsoft.com/office/drawing/2014/main" id="{BF74BAAA-8C43-8796-3C8F-8315EB257BE5}"/>
              </a:ext>
            </a:extLst>
          </p:cNvPr>
          <p:cNvGrpSpPr/>
          <p:nvPr/>
        </p:nvGrpSpPr>
        <p:grpSpPr>
          <a:xfrm>
            <a:off x="5341248" y="2855507"/>
            <a:ext cx="169079" cy="149898"/>
            <a:chOff x="7427495" y="2229853"/>
            <a:chExt cx="403200" cy="403200"/>
          </a:xfrm>
        </p:grpSpPr>
        <p:sp>
          <p:nvSpPr>
            <p:cNvPr id="25" name="Elipse 16">
              <a:extLst>
                <a:ext uri="{FF2B5EF4-FFF2-40B4-BE49-F238E27FC236}">
                  <a16:creationId xmlns:a16="http://schemas.microsoft.com/office/drawing/2014/main" id="{82513337-9C4C-888B-A946-A2C0FBD15808}"/>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6" name="Elipse 17">
              <a:extLst>
                <a:ext uri="{FF2B5EF4-FFF2-40B4-BE49-F238E27FC236}">
                  <a16:creationId xmlns:a16="http://schemas.microsoft.com/office/drawing/2014/main" id="{089C05A5-C921-2F2D-50C7-9DE850DD5B7D}"/>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27" name="Agrupar 26">
            <a:extLst>
              <a:ext uri="{FF2B5EF4-FFF2-40B4-BE49-F238E27FC236}">
                <a16:creationId xmlns:a16="http://schemas.microsoft.com/office/drawing/2014/main" id="{CE4850E2-473F-BE40-51EF-525D73C3D85B}"/>
              </a:ext>
            </a:extLst>
          </p:cNvPr>
          <p:cNvGrpSpPr/>
          <p:nvPr/>
        </p:nvGrpSpPr>
        <p:grpSpPr>
          <a:xfrm>
            <a:off x="5341247" y="3302350"/>
            <a:ext cx="169079" cy="149898"/>
            <a:chOff x="7427495" y="2229853"/>
            <a:chExt cx="403200" cy="403200"/>
          </a:xfrm>
        </p:grpSpPr>
        <p:sp>
          <p:nvSpPr>
            <p:cNvPr id="28" name="Elipse 16">
              <a:extLst>
                <a:ext uri="{FF2B5EF4-FFF2-40B4-BE49-F238E27FC236}">
                  <a16:creationId xmlns:a16="http://schemas.microsoft.com/office/drawing/2014/main" id="{85D7CB4E-8622-5B4B-4F9F-9B69CA9D6DF0}"/>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9" name="Elipse 17">
              <a:extLst>
                <a:ext uri="{FF2B5EF4-FFF2-40B4-BE49-F238E27FC236}">
                  <a16:creationId xmlns:a16="http://schemas.microsoft.com/office/drawing/2014/main" id="{AE93B2CE-B191-C28A-FDBA-D06BCAADBA87}"/>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30" name="Agrupar 29">
            <a:extLst>
              <a:ext uri="{FF2B5EF4-FFF2-40B4-BE49-F238E27FC236}">
                <a16:creationId xmlns:a16="http://schemas.microsoft.com/office/drawing/2014/main" id="{51045E5F-808B-37A0-0F50-D18F4D8C3436}"/>
              </a:ext>
            </a:extLst>
          </p:cNvPr>
          <p:cNvGrpSpPr/>
          <p:nvPr/>
        </p:nvGrpSpPr>
        <p:grpSpPr>
          <a:xfrm>
            <a:off x="5323880" y="3757375"/>
            <a:ext cx="169079" cy="149898"/>
            <a:chOff x="7427495" y="2229853"/>
            <a:chExt cx="403200" cy="403200"/>
          </a:xfrm>
        </p:grpSpPr>
        <p:sp>
          <p:nvSpPr>
            <p:cNvPr id="31" name="Elipse 16">
              <a:extLst>
                <a:ext uri="{FF2B5EF4-FFF2-40B4-BE49-F238E27FC236}">
                  <a16:creationId xmlns:a16="http://schemas.microsoft.com/office/drawing/2014/main" id="{9A7EF20C-DD58-C680-B0F8-C8C29FC9C41E}"/>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32" name="Elipse 17">
              <a:extLst>
                <a:ext uri="{FF2B5EF4-FFF2-40B4-BE49-F238E27FC236}">
                  <a16:creationId xmlns:a16="http://schemas.microsoft.com/office/drawing/2014/main" id="{3C65C275-D9B7-99A9-0593-F989B3624813}"/>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33" name="Agrupar 32">
            <a:extLst>
              <a:ext uri="{FF2B5EF4-FFF2-40B4-BE49-F238E27FC236}">
                <a16:creationId xmlns:a16="http://schemas.microsoft.com/office/drawing/2014/main" id="{02A1C9E1-A6C7-2673-A02D-EE706B95E2BC}"/>
              </a:ext>
            </a:extLst>
          </p:cNvPr>
          <p:cNvGrpSpPr/>
          <p:nvPr/>
        </p:nvGrpSpPr>
        <p:grpSpPr>
          <a:xfrm>
            <a:off x="5341245" y="4215702"/>
            <a:ext cx="169079" cy="149898"/>
            <a:chOff x="7427495" y="2229853"/>
            <a:chExt cx="403200" cy="403200"/>
          </a:xfrm>
        </p:grpSpPr>
        <p:sp>
          <p:nvSpPr>
            <p:cNvPr id="34" name="Elipse 16">
              <a:extLst>
                <a:ext uri="{FF2B5EF4-FFF2-40B4-BE49-F238E27FC236}">
                  <a16:creationId xmlns:a16="http://schemas.microsoft.com/office/drawing/2014/main" id="{4909E7C2-D8BA-840B-C2D9-DFAC419A1FA1}"/>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35" name="Elipse 17">
              <a:extLst>
                <a:ext uri="{FF2B5EF4-FFF2-40B4-BE49-F238E27FC236}">
                  <a16:creationId xmlns:a16="http://schemas.microsoft.com/office/drawing/2014/main" id="{6C815260-0587-5CC5-9F05-BD4A13DF8C9B}"/>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36" name="Agrupar 35">
            <a:extLst>
              <a:ext uri="{FF2B5EF4-FFF2-40B4-BE49-F238E27FC236}">
                <a16:creationId xmlns:a16="http://schemas.microsoft.com/office/drawing/2014/main" id="{E5BE8B61-FD2F-2D80-7D7A-88EC51F3F52A}"/>
              </a:ext>
            </a:extLst>
          </p:cNvPr>
          <p:cNvGrpSpPr/>
          <p:nvPr/>
        </p:nvGrpSpPr>
        <p:grpSpPr>
          <a:xfrm>
            <a:off x="5341244" y="4672375"/>
            <a:ext cx="169079" cy="149898"/>
            <a:chOff x="7427495" y="2229853"/>
            <a:chExt cx="403200" cy="403200"/>
          </a:xfrm>
        </p:grpSpPr>
        <p:sp>
          <p:nvSpPr>
            <p:cNvPr id="37" name="Elipse 16">
              <a:extLst>
                <a:ext uri="{FF2B5EF4-FFF2-40B4-BE49-F238E27FC236}">
                  <a16:creationId xmlns:a16="http://schemas.microsoft.com/office/drawing/2014/main" id="{295B2B71-D0E1-83D6-3FFC-BF95D52A4832}"/>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38" name="Elipse 17">
              <a:extLst>
                <a:ext uri="{FF2B5EF4-FFF2-40B4-BE49-F238E27FC236}">
                  <a16:creationId xmlns:a16="http://schemas.microsoft.com/office/drawing/2014/main" id="{3029FF4E-B1F2-0E19-D8E1-E36DCDE630B2}"/>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39" name="Agrupar 38">
            <a:extLst>
              <a:ext uri="{FF2B5EF4-FFF2-40B4-BE49-F238E27FC236}">
                <a16:creationId xmlns:a16="http://schemas.microsoft.com/office/drawing/2014/main" id="{64E7CAA3-580E-87A0-609F-29B2C9640F4F}"/>
              </a:ext>
            </a:extLst>
          </p:cNvPr>
          <p:cNvGrpSpPr/>
          <p:nvPr/>
        </p:nvGrpSpPr>
        <p:grpSpPr>
          <a:xfrm>
            <a:off x="5341243" y="5138882"/>
            <a:ext cx="169079" cy="149898"/>
            <a:chOff x="7427495" y="2229853"/>
            <a:chExt cx="403200" cy="403200"/>
          </a:xfrm>
        </p:grpSpPr>
        <p:sp>
          <p:nvSpPr>
            <p:cNvPr id="40" name="Elipse 16">
              <a:extLst>
                <a:ext uri="{FF2B5EF4-FFF2-40B4-BE49-F238E27FC236}">
                  <a16:creationId xmlns:a16="http://schemas.microsoft.com/office/drawing/2014/main" id="{6B20F977-2355-BA08-43C6-E213120A917F}"/>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41" name="Elipse 17">
              <a:extLst>
                <a:ext uri="{FF2B5EF4-FFF2-40B4-BE49-F238E27FC236}">
                  <a16:creationId xmlns:a16="http://schemas.microsoft.com/office/drawing/2014/main" id="{68DF699C-8552-596D-14FE-3F2DE27DA7D9}"/>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42" name="Agrupar 41">
            <a:extLst>
              <a:ext uri="{FF2B5EF4-FFF2-40B4-BE49-F238E27FC236}">
                <a16:creationId xmlns:a16="http://schemas.microsoft.com/office/drawing/2014/main" id="{DBB58A5C-D9B5-82E7-3486-E6246A31D14A}"/>
              </a:ext>
            </a:extLst>
          </p:cNvPr>
          <p:cNvGrpSpPr/>
          <p:nvPr/>
        </p:nvGrpSpPr>
        <p:grpSpPr>
          <a:xfrm>
            <a:off x="5341242" y="5585725"/>
            <a:ext cx="169079" cy="149898"/>
            <a:chOff x="7427495" y="2229853"/>
            <a:chExt cx="403200" cy="403200"/>
          </a:xfrm>
        </p:grpSpPr>
        <p:sp>
          <p:nvSpPr>
            <p:cNvPr id="43" name="Elipse 16">
              <a:extLst>
                <a:ext uri="{FF2B5EF4-FFF2-40B4-BE49-F238E27FC236}">
                  <a16:creationId xmlns:a16="http://schemas.microsoft.com/office/drawing/2014/main" id="{567E1FAF-696A-7152-B417-777266F3E2DF}"/>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44" name="Elipse 17">
              <a:extLst>
                <a:ext uri="{FF2B5EF4-FFF2-40B4-BE49-F238E27FC236}">
                  <a16:creationId xmlns:a16="http://schemas.microsoft.com/office/drawing/2014/main" id="{6EDB04A6-D082-C2E7-F5F4-D7E37F47ADE2}"/>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45" name="Agrupar 44">
            <a:extLst>
              <a:ext uri="{FF2B5EF4-FFF2-40B4-BE49-F238E27FC236}">
                <a16:creationId xmlns:a16="http://schemas.microsoft.com/office/drawing/2014/main" id="{07230D87-B7C7-43C9-C0CA-EED888598FD5}"/>
              </a:ext>
            </a:extLst>
          </p:cNvPr>
          <p:cNvGrpSpPr/>
          <p:nvPr/>
        </p:nvGrpSpPr>
        <p:grpSpPr>
          <a:xfrm>
            <a:off x="5341241" y="6042404"/>
            <a:ext cx="169079" cy="149898"/>
            <a:chOff x="7427495" y="2229853"/>
            <a:chExt cx="403200" cy="403200"/>
          </a:xfrm>
        </p:grpSpPr>
        <p:sp>
          <p:nvSpPr>
            <p:cNvPr id="46" name="Elipse 16">
              <a:extLst>
                <a:ext uri="{FF2B5EF4-FFF2-40B4-BE49-F238E27FC236}">
                  <a16:creationId xmlns:a16="http://schemas.microsoft.com/office/drawing/2014/main" id="{02CAF4F7-257B-9B46-6FA8-3ABCF8EA225B}"/>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47" name="Elipse 17">
              <a:extLst>
                <a:ext uri="{FF2B5EF4-FFF2-40B4-BE49-F238E27FC236}">
                  <a16:creationId xmlns:a16="http://schemas.microsoft.com/office/drawing/2014/main" id="{15BED706-F20A-D443-809B-5CCCFDA45422}"/>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spTree>
    <p:extLst>
      <p:ext uri="{BB962C8B-B14F-4D97-AF65-F5344CB8AC3E}">
        <p14:creationId xmlns:p14="http://schemas.microsoft.com/office/powerpoint/2010/main" val="15037320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407637-200F-1827-BCF9-4EB0F3B344BB}"/>
              </a:ext>
            </a:extLst>
          </p:cNvPr>
          <p:cNvSpPr>
            <a:spLocks noGrp="1"/>
          </p:cNvSpPr>
          <p:nvPr>
            <p:ph type="title"/>
          </p:nvPr>
        </p:nvSpPr>
        <p:spPr/>
        <p:txBody>
          <a:bodyPr>
            <a:normAutofit/>
          </a:bodyPr>
          <a:lstStyle/>
          <a:p>
            <a:r>
              <a:rPr lang="pt-BR" sz="4000" b="1" dirty="0">
                <a:solidFill>
                  <a:srgbClr val="58696B"/>
                </a:solidFill>
              </a:rPr>
              <a:t>Formas de Obtenção</a:t>
            </a:r>
          </a:p>
        </p:txBody>
      </p:sp>
      <p:graphicFrame>
        <p:nvGraphicFramePr>
          <p:cNvPr id="4" name="Diagrama 3">
            <a:extLst>
              <a:ext uri="{FF2B5EF4-FFF2-40B4-BE49-F238E27FC236}">
                <a16:creationId xmlns:a16="http://schemas.microsoft.com/office/drawing/2014/main" id="{B65B40E2-CE5A-25A9-F12F-2CBB7A0AC189}"/>
              </a:ext>
            </a:extLst>
          </p:cNvPr>
          <p:cNvGraphicFramePr/>
          <p:nvPr>
            <p:extLst>
              <p:ext uri="{D42A27DB-BD31-4B8C-83A1-F6EECF244321}">
                <p14:modId xmlns:p14="http://schemas.microsoft.com/office/powerpoint/2010/main" val="33831926"/>
              </p:ext>
            </p:extLst>
          </p:nvPr>
        </p:nvGraphicFramePr>
        <p:xfrm>
          <a:off x="838199" y="2569579"/>
          <a:ext cx="3548605" cy="21648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Espaço Reservado para Número de Slide 4">
            <a:extLst>
              <a:ext uri="{FF2B5EF4-FFF2-40B4-BE49-F238E27FC236}">
                <a16:creationId xmlns:a16="http://schemas.microsoft.com/office/drawing/2014/main" id="{0AB02ECE-712B-02A2-AE0D-AEF68BF0692D}"/>
              </a:ext>
            </a:extLst>
          </p:cNvPr>
          <p:cNvSpPr txBox="1">
            <a:spLocks/>
          </p:cNvSpPr>
          <p:nvPr/>
        </p:nvSpPr>
        <p:spPr>
          <a:xfrm>
            <a:off x="4832920" y="6031354"/>
            <a:ext cx="4999765" cy="238331"/>
          </a:xfrm>
          <a:prstGeom prst="rect">
            <a:avLst/>
          </a:prstGeom>
        </p:spPr>
        <p:txBody>
          <a:bodyPr/>
          <a:lstStyle>
            <a:defPPr rtl="0">
              <a:defRPr lang="pt-BR"/>
            </a:defPPr>
            <a:lvl1pPr marL="0" algn="l" defTabSz="914400" rtl="0" eaLnBrk="1" latinLnBrk="0" hangingPunct="1">
              <a:defRPr lang="pt-BR" sz="1800" kern="1200">
                <a:solidFill>
                  <a:schemeClr val="tx1"/>
                </a:solidFill>
                <a:latin typeface="+mn-lt"/>
                <a:ea typeface="+mn-ea"/>
                <a:cs typeface="+mn-cs"/>
              </a:defRPr>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pPr>
              <a:defRPr/>
            </a:pPr>
            <a:fld id="{C1606B7C-B426-2341-B443-31418694D586}" type="slidenum">
              <a:rPr lang="pt-BR" altLang="en-US" smtClean="0"/>
              <a:pPr>
                <a:defRPr/>
              </a:pPr>
              <a:t>20</a:t>
            </a:fld>
            <a:endParaRPr lang="pt-BR" altLang="en-US"/>
          </a:p>
        </p:txBody>
      </p:sp>
      <p:graphicFrame>
        <p:nvGraphicFramePr>
          <p:cNvPr id="14" name="Diagrama 13">
            <a:extLst>
              <a:ext uri="{FF2B5EF4-FFF2-40B4-BE49-F238E27FC236}">
                <a16:creationId xmlns:a16="http://schemas.microsoft.com/office/drawing/2014/main" id="{62420823-68AE-A359-0E96-6F3771017505}"/>
              </a:ext>
            </a:extLst>
          </p:cNvPr>
          <p:cNvGraphicFramePr/>
          <p:nvPr>
            <p:extLst>
              <p:ext uri="{D42A27DB-BD31-4B8C-83A1-F6EECF244321}">
                <p14:modId xmlns:p14="http://schemas.microsoft.com/office/powerpoint/2010/main" val="3078333429"/>
              </p:ext>
            </p:extLst>
          </p:nvPr>
        </p:nvGraphicFramePr>
        <p:xfrm>
          <a:off x="3698391" y="754656"/>
          <a:ext cx="8076921" cy="506782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5" name="CaixaDeTexto 14">
            <a:extLst>
              <a:ext uri="{FF2B5EF4-FFF2-40B4-BE49-F238E27FC236}">
                <a16:creationId xmlns:a16="http://schemas.microsoft.com/office/drawing/2014/main" id="{62B2EACE-E42F-7754-1906-3006CEFD468E}"/>
              </a:ext>
            </a:extLst>
          </p:cNvPr>
          <p:cNvSpPr txBox="1"/>
          <p:nvPr/>
        </p:nvSpPr>
        <p:spPr>
          <a:xfrm>
            <a:off x="4832920" y="1794231"/>
            <a:ext cx="1054280" cy="246221"/>
          </a:xfrm>
          <a:prstGeom prst="rect">
            <a:avLst/>
          </a:prstGeom>
          <a:ln>
            <a:prstDash val="dash"/>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pt-BR" sz="1000" dirty="0"/>
              <a:t>azitromicina</a:t>
            </a:r>
          </a:p>
        </p:txBody>
      </p:sp>
      <p:sp>
        <p:nvSpPr>
          <p:cNvPr id="16" name="CaixaDeTexto 15">
            <a:extLst>
              <a:ext uri="{FF2B5EF4-FFF2-40B4-BE49-F238E27FC236}">
                <a16:creationId xmlns:a16="http://schemas.microsoft.com/office/drawing/2014/main" id="{54B0238B-1052-7262-D061-02317D8AB1FC}"/>
              </a:ext>
            </a:extLst>
          </p:cNvPr>
          <p:cNvSpPr txBox="1"/>
          <p:nvPr/>
        </p:nvSpPr>
        <p:spPr>
          <a:xfrm>
            <a:off x="8213186" y="5273520"/>
            <a:ext cx="2683652" cy="246221"/>
          </a:xfrm>
          <a:prstGeom prst="rect">
            <a:avLst/>
          </a:prstGeom>
          <a:ln>
            <a:prstDash val="dash"/>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pt-BR" sz="1000" i="1" dirty="0" err="1"/>
              <a:t>Saccharomyces</a:t>
            </a:r>
            <a:r>
              <a:rPr lang="pt-BR" sz="1000" i="1" dirty="0"/>
              <a:t> B. / </a:t>
            </a:r>
            <a:r>
              <a:rPr lang="pt-BR" sz="1000" dirty="0"/>
              <a:t>heparina / estrógenos</a:t>
            </a:r>
          </a:p>
        </p:txBody>
      </p:sp>
      <p:sp>
        <p:nvSpPr>
          <p:cNvPr id="17" name="CaixaDeTexto 16">
            <a:extLst>
              <a:ext uri="{FF2B5EF4-FFF2-40B4-BE49-F238E27FC236}">
                <a16:creationId xmlns:a16="http://schemas.microsoft.com/office/drawing/2014/main" id="{DEFAA737-32AD-1191-F2B8-DC45C0AF55F8}"/>
              </a:ext>
            </a:extLst>
          </p:cNvPr>
          <p:cNvSpPr txBox="1"/>
          <p:nvPr/>
        </p:nvSpPr>
        <p:spPr>
          <a:xfrm>
            <a:off x="9601258" y="1810945"/>
            <a:ext cx="1295580" cy="246221"/>
          </a:xfrm>
          <a:prstGeom prst="rect">
            <a:avLst/>
          </a:prstGeom>
          <a:ln>
            <a:prstDash val="dash"/>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pt-BR" sz="1000" i="1" dirty="0"/>
              <a:t>Passiflora </a:t>
            </a:r>
            <a:r>
              <a:rPr lang="pt-BR" sz="1000" i="1" dirty="0" err="1"/>
              <a:t>incarnata</a:t>
            </a:r>
            <a:endParaRPr lang="pt-BR" sz="1000" i="1" dirty="0"/>
          </a:p>
        </p:txBody>
      </p:sp>
      <p:sp>
        <p:nvSpPr>
          <p:cNvPr id="18" name="CaixaDeTexto 17">
            <a:extLst>
              <a:ext uri="{FF2B5EF4-FFF2-40B4-BE49-F238E27FC236}">
                <a16:creationId xmlns:a16="http://schemas.microsoft.com/office/drawing/2014/main" id="{11D1CE91-CE20-FA5B-9AE3-F8DC185988C8}"/>
              </a:ext>
            </a:extLst>
          </p:cNvPr>
          <p:cNvSpPr txBox="1"/>
          <p:nvPr/>
        </p:nvSpPr>
        <p:spPr>
          <a:xfrm>
            <a:off x="7904921" y="631545"/>
            <a:ext cx="1573891" cy="246221"/>
          </a:xfrm>
          <a:prstGeom prst="rect">
            <a:avLst/>
          </a:prstGeom>
          <a:ln>
            <a:prstDash val="dash"/>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pt-BR" sz="1000" dirty="0"/>
              <a:t>paracetamol /dipirona</a:t>
            </a:r>
          </a:p>
        </p:txBody>
      </p:sp>
      <p:sp>
        <p:nvSpPr>
          <p:cNvPr id="19" name="CaixaDeTexto 18">
            <a:extLst>
              <a:ext uri="{FF2B5EF4-FFF2-40B4-BE49-F238E27FC236}">
                <a16:creationId xmlns:a16="http://schemas.microsoft.com/office/drawing/2014/main" id="{D27093BE-1A5E-42CC-C047-9547C3BA033A}"/>
              </a:ext>
            </a:extLst>
          </p:cNvPr>
          <p:cNvSpPr txBox="1"/>
          <p:nvPr/>
        </p:nvSpPr>
        <p:spPr>
          <a:xfrm>
            <a:off x="5023135" y="3623688"/>
            <a:ext cx="745956" cy="246221"/>
          </a:xfrm>
          <a:prstGeom prst="rect">
            <a:avLst/>
          </a:prstGeom>
          <a:ln>
            <a:prstDash val="dash"/>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pt-BR" sz="1000" dirty="0" err="1"/>
              <a:t>nistatina</a:t>
            </a:r>
            <a:endParaRPr lang="pt-BR" sz="1000" dirty="0"/>
          </a:p>
        </p:txBody>
      </p:sp>
      <p:sp>
        <p:nvSpPr>
          <p:cNvPr id="20" name="CaixaDeTexto 19">
            <a:extLst>
              <a:ext uri="{FF2B5EF4-FFF2-40B4-BE49-F238E27FC236}">
                <a16:creationId xmlns:a16="http://schemas.microsoft.com/office/drawing/2014/main" id="{11D4BD04-B166-62A6-6228-A2C89AFBDBB7}"/>
              </a:ext>
            </a:extLst>
          </p:cNvPr>
          <p:cNvSpPr txBox="1"/>
          <p:nvPr/>
        </p:nvSpPr>
        <p:spPr>
          <a:xfrm>
            <a:off x="9601258" y="3634955"/>
            <a:ext cx="1295580" cy="246221"/>
          </a:xfrm>
          <a:prstGeom prst="rect">
            <a:avLst/>
          </a:prstGeom>
          <a:ln>
            <a:prstDash val="dash"/>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pt-BR" sz="1000" dirty="0"/>
              <a:t>Petróleo/ CaCO3</a:t>
            </a:r>
          </a:p>
        </p:txBody>
      </p:sp>
      <p:sp>
        <p:nvSpPr>
          <p:cNvPr id="3" name="Espaço Reservado para o Número do Slide 3">
            <a:extLst>
              <a:ext uri="{FF2B5EF4-FFF2-40B4-BE49-F238E27FC236}">
                <a16:creationId xmlns:a16="http://schemas.microsoft.com/office/drawing/2014/main" id="{DC6708F0-41AD-7235-618F-32F335CCDC6D}"/>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20</a:t>
            </a:fld>
            <a:endParaRPr lang="pt-BR" dirty="0"/>
          </a:p>
        </p:txBody>
      </p:sp>
      <p:pic>
        <p:nvPicPr>
          <p:cNvPr id="5" name="Picture 1" descr="9f723375-5524-49b6-b012-fef03ac9f934.png">
            <a:extLst>
              <a:ext uri="{FF2B5EF4-FFF2-40B4-BE49-F238E27FC236}">
                <a16:creationId xmlns:a16="http://schemas.microsoft.com/office/drawing/2014/main" id="{4136B3FC-230B-54FC-510B-554F9458A29B}"/>
              </a:ext>
            </a:extLst>
          </p:cNvPr>
          <p:cNvPicPr>
            <a:picLocks noChangeAspect="1"/>
          </p:cNvPicPr>
          <p:nvPr/>
        </p:nvPicPr>
        <p:blipFill>
          <a:blip r:embed="rId13"/>
          <a:stretch>
            <a:fillRect/>
          </a:stretch>
        </p:blipFill>
        <p:spPr>
          <a:xfrm>
            <a:off x="0" y="0"/>
            <a:ext cx="858129" cy="656913"/>
          </a:xfrm>
          <a:prstGeom prst="rect">
            <a:avLst/>
          </a:prstGeom>
        </p:spPr>
      </p:pic>
    </p:spTree>
    <p:extLst>
      <p:ext uri="{BB962C8B-B14F-4D97-AF65-F5344CB8AC3E}">
        <p14:creationId xmlns:p14="http://schemas.microsoft.com/office/powerpoint/2010/main" val="326375689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P spid="19" grpId="0" animBg="1"/>
      <p:bldP spid="2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6B99766-7D68-7762-FB90-C117BBF6FF05}"/>
              </a:ext>
            </a:extLst>
          </p:cNvPr>
          <p:cNvSpPr>
            <a:spLocks noGrp="1"/>
          </p:cNvSpPr>
          <p:nvPr>
            <p:ph type="title"/>
          </p:nvPr>
        </p:nvSpPr>
        <p:spPr>
          <a:xfrm>
            <a:off x="838200" y="203028"/>
            <a:ext cx="10515600" cy="1325563"/>
          </a:xfrm>
        </p:spPr>
        <p:txBody>
          <a:bodyPr>
            <a:normAutofit/>
          </a:bodyPr>
          <a:lstStyle/>
          <a:p>
            <a:r>
              <a:rPr lang="pt-BR" sz="4000" b="1" dirty="0">
                <a:solidFill>
                  <a:srgbClr val="58696B"/>
                </a:solidFill>
              </a:rPr>
              <a:t>CBPF de IFA</a:t>
            </a:r>
          </a:p>
        </p:txBody>
      </p:sp>
      <p:pic>
        <p:nvPicPr>
          <p:cNvPr id="4" name="Imagem 3">
            <a:extLst>
              <a:ext uri="{FF2B5EF4-FFF2-40B4-BE49-F238E27FC236}">
                <a16:creationId xmlns:a16="http://schemas.microsoft.com/office/drawing/2014/main" id="{6D5B4A92-42FB-CFA5-F035-588BC05FFB43}"/>
              </a:ext>
            </a:extLst>
          </p:cNvPr>
          <p:cNvPicPr>
            <a:picLocks noChangeAspect="1"/>
          </p:cNvPicPr>
          <p:nvPr/>
        </p:nvPicPr>
        <p:blipFill>
          <a:blip r:embed="rId3"/>
          <a:stretch>
            <a:fillRect/>
          </a:stretch>
        </p:blipFill>
        <p:spPr>
          <a:xfrm>
            <a:off x="1053149" y="2545195"/>
            <a:ext cx="10094031" cy="570376"/>
          </a:xfrm>
          <a:prstGeom prst="rect">
            <a:avLst/>
          </a:prstGeom>
        </p:spPr>
      </p:pic>
      <p:pic>
        <p:nvPicPr>
          <p:cNvPr id="5" name="Imagem 4">
            <a:extLst>
              <a:ext uri="{FF2B5EF4-FFF2-40B4-BE49-F238E27FC236}">
                <a16:creationId xmlns:a16="http://schemas.microsoft.com/office/drawing/2014/main" id="{633E5F5B-19C8-7E03-CEBF-7BC0BA80E480}"/>
              </a:ext>
            </a:extLst>
          </p:cNvPr>
          <p:cNvPicPr>
            <a:picLocks noChangeAspect="1"/>
          </p:cNvPicPr>
          <p:nvPr/>
        </p:nvPicPr>
        <p:blipFill>
          <a:blip r:embed="rId4"/>
          <a:stretch>
            <a:fillRect/>
          </a:stretch>
        </p:blipFill>
        <p:spPr>
          <a:xfrm>
            <a:off x="1045323" y="3301684"/>
            <a:ext cx="10101354" cy="1390292"/>
          </a:xfrm>
          <a:prstGeom prst="rect">
            <a:avLst/>
          </a:prstGeom>
        </p:spPr>
      </p:pic>
      <p:pic>
        <p:nvPicPr>
          <p:cNvPr id="6" name="Imagem 5">
            <a:extLst>
              <a:ext uri="{FF2B5EF4-FFF2-40B4-BE49-F238E27FC236}">
                <a16:creationId xmlns:a16="http://schemas.microsoft.com/office/drawing/2014/main" id="{260CEB9F-5CA7-EFDF-CEE9-D3178BF75DAF}"/>
              </a:ext>
            </a:extLst>
          </p:cNvPr>
          <p:cNvPicPr>
            <a:picLocks noChangeAspect="1"/>
          </p:cNvPicPr>
          <p:nvPr/>
        </p:nvPicPr>
        <p:blipFill>
          <a:blip r:embed="rId5"/>
          <a:stretch>
            <a:fillRect/>
          </a:stretch>
        </p:blipFill>
        <p:spPr>
          <a:xfrm>
            <a:off x="1053148" y="4934474"/>
            <a:ext cx="10094032" cy="721882"/>
          </a:xfrm>
          <a:prstGeom prst="rect">
            <a:avLst/>
          </a:prstGeom>
        </p:spPr>
      </p:pic>
      <p:pic>
        <p:nvPicPr>
          <p:cNvPr id="7" name="Imagem 6">
            <a:extLst>
              <a:ext uri="{FF2B5EF4-FFF2-40B4-BE49-F238E27FC236}">
                <a16:creationId xmlns:a16="http://schemas.microsoft.com/office/drawing/2014/main" id="{769E4F48-037E-06B2-21EB-6AB17AB3D610}"/>
              </a:ext>
            </a:extLst>
          </p:cNvPr>
          <p:cNvPicPr>
            <a:picLocks noChangeAspect="1"/>
          </p:cNvPicPr>
          <p:nvPr/>
        </p:nvPicPr>
        <p:blipFill>
          <a:blip r:embed="rId6"/>
          <a:stretch>
            <a:fillRect/>
          </a:stretch>
        </p:blipFill>
        <p:spPr>
          <a:xfrm>
            <a:off x="3802622" y="1441378"/>
            <a:ext cx="4896849" cy="329749"/>
          </a:xfrm>
          <a:prstGeom prst="rect">
            <a:avLst/>
          </a:prstGeom>
        </p:spPr>
      </p:pic>
      <p:pic>
        <p:nvPicPr>
          <p:cNvPr id="8" name="Imagem 7">
            <a:extLst>
              <a:ext uri="{FF2B5EF4-FFF2-40B4-BE49-F238E27FC236}">
                <a16:creationId xmlns:a16="http://schemas.microsoft.com/office/drawing/2014/main" id="{8677A13A-CC1C-8DF4-0741-512C9B13657A}"/>
              </a:ext>
            </a:extLst>
          </p:cNvPr>
          <p:cNvPicPr>
            <a:picLocks noChangeAspect="1"/>
          </p:cNvPicPr>
          <p:nvPr/>
        </p:nvPicPr>
        <p:blipFill>
          <a:blip r:embed="rId7"/>
          <a:stretch>
            <a:fillRect/>
          </a:stretch>
        </p:blipFill>
        <p:spPr>
          <a:xfrm>
            <a:off x="2437414" y="1778040"/>
            <a:ext cx="8123696" cy="304374"/>
          </a:xfrm>
          <a:prstGeom prst="rect">
            <a:avLst/>
          </a:prstGeom>
        </p:spPr>
      </p:pic>
      <p:sp>
        <p:nvSpPr>
          <p:cNvPr id="3" name="Espaço Reservado para o Número do Slide 3">
            <a:extLst>
              <a:ext uri="{FF2B5EF4-FFF2-40B4-BE49-F238E27FC236}">
                <a16:creationId xmlns:a16="http://schemas.microsoft.com/office/drawing/2014/main" id="{49B750B5-3CB1-FA4B-F973-19D2FBEC5093}"/>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21</a:t>
            </a:fld>
            <a:endParaRPr lang="pt-BR" dirty="0"/>
          </a:p>
        </p:txBody>
      </p:sp>
      <p:pic>
        <p:nvPicPr>
          <p:cNvPr id="9" name="Picture 1" descr="9f723375-5524-49b6-b012-fef03ac9f934.png">
            <a:extLst>
              <a:ext uri="{FF2B5EF4-FFF2-40B4-BE49-F238E27FC236}">
                <a16:creationId xmlns:a16="http://schemas.microsoft.com/office/drawing/2014/main" id="{8618FFC9-79F2-63B5-BD04-5C0853FEAD9F}"/>
              </a:ext>
            </a:extLst>
          </p:cNvPr>
          <p:cNvPicPr>
            <a:picLocks noChangeAspect="1"/>
          </p:cNvPicPr>
          <p:nvPr/>
        </p:nvPicPr>
        <p:blipFill>
          <a:blip r:embed="rId8"/>
          <a:stretch>
            <a:fillRect/>
          </a:stretch>
        </p:blipFill>
        <p:spPr>
          <a:xfrm>
            <a:off x="0" y="0"/>
            <a:ext cx="858129" cy="656913"/>
          </a:xfrm>
          <a:prstGeom prst="rect">
            <a:avLst/>
          </a:prstGeom>
        </p:spPr>
      </p:pic>
    </p:spTree>
    <p:extLst>
      <p:ext uri="{BB962C8B-B14F-4D97-AF65-F5344CB8AC3E}">
        <p14:creationId xmlns:p14="http://schemas.microsoft.com/office/powerpoint/2010/main" val="173802419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4" name="Espaço Reservado para Conteúdo 2">
            <a:extLst>
              <a:ext uri="{FF2B5EF4-FFF2-40B4-BE49-F238E27FC236}">
                <a16:creationId xmlns:a16="http://schemas.microsoft.com/office/drawing/2014/main" id="{0DBFB0EB-F18A-12D0-2718-2DE2E7547553}"/>
              </a:ext>
            </a:extLst>
          </p:cNvPr>
          <p:cNvSpPr txBox="1">
            <a:spLocks/>
          </p:cNvSpPr>
          <p:nvPr/>
        </p:nvSpPr>
        <p:spPr>
          <a:xfrm>
            <a:off x="1676682" y="5602636"/>
            <a:ext cx="9851568" cy="557049"/>
          </a:xfrm>
          <a:prstGeom prst="rect">
            <a:avLst/>
          </a:prstGeom>
        </p:spPr>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algn="ctr"/>
            <a:r>
              <a:rPr lang="pt-BR" sz="1800" dirty="0">
                <a:solidFill>
                  <a:schemeClr val="tx2">
                    <a:lumMod val="50000"/>
                  </a:schemeClr>
                </a:solidFill>
              </a:rPr>
              <a:t>Diagrama simplificado de uma rota de síntese de IFA</a:t>
            </a:r>
          </a:p>
        </p:txBody>
      </p:sp>
      <p:pic>
        <p:nvPicPr>
          <p:cNvPr id="5" name="Imagem 4">
            <a:extLst>
              <a:ext uri="{FF2B5EF4-FFF2-40B4-BE49-F238E27FC236}">
                <a16:creationId xmlns:a16="http://schemas.microsoft.com/office/drawing/2014/main" id="{C1216ADC-40B7-E882-2A0B-CD007CCB9BD9}"/>
              </a:ext>
            </a:extLst>
          </p:cNvPr>
          <p:cNvPicPr>
            <a:picLocks noChangeAspect="1"/>
          </p:cNvPicPr>
          <p:nvPr/>
        </p:nvPicPr>
        <p:blipFill>
          <a:blip r:embed="rId3"/>
          <a:stretch>
            <a:fillRect/>
          </a:stretch>
        </p:blipFill>
        <p:spPr>
          <a:xfrm>
            <a:off x="2340139" y="1382361"/>
            <a:ext cx="8316310" cy="4283448"/>
          </a:xfrm>
          <a:prstGeom prst="rect">
            <a:avLst/>
          </a:prstGeom>
        </p:spPr>
      </p:pic>
      <p:sp>
        <p:nvSpPr>
          <p:cNvPr id="3" name="Espaço Reservado para o Número do Slide 3">
            <a:extLst>
              <a:ext uri="{FF2B5EF4-FFF2-40B4-BE49-F238E27FC236}">
                <a16:creationId xmlns:a16="http://schemas.microsoft.com/office/drawing/2014/main" id="{9E3BC025-60D8-5173-4AE9-C622F3A6119E}"/>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22</a:t>
            </a:fld>
            <a:endParaRPr lang="pt-BR" dirty="0"/>
          </a:p>
        </p:txBody>
      </p:sp>
      <p:pic>
        <p:nvPicPr>
          <p:cNvPr id="6" name="Picture 1" descr="9f723375-5524-49b6-b012-fef03ac9f934.png">
            <a:extLst>
              <a:ext uri="{FF2B5EF4-FFF2-40B4-BE49-F238E27FC236}">
                <a16:creationId xmlns:a16="http://schemas.microsoft.com/office/drawing/2014/main" id="{0243C292-647E-DD79-EE0D-3F8E303F2AA8}"/>
              </a:ext>
            </a:extLst>
          </p:cNvPr>
          <p:cNvPicPr>
            <a:picLocks noChangeAspect="1"/>
          </p:cNvPicPr>
          <p:nvPr/>
        </p:nvPicPr>
        <p:blipFill>
          <a:blip r:embed="rId4"/>
          <a:stretch>
            <a:fillRect/>
          </a:stretch>
        </p:blipFill>
        <p:spPr>
          <a:xfrm>
            <a:off x="0" y="0"/>
            <a:ext cx="858129" cy="656913"/>
          </a:xfrm>
          <a:prstGeom prst="rect">
            <a:avLst/>
          </a:prstGeom>
        </p:spPr>
      </p:pic>
      <p:sp>
        <p:nvSpPr>
          <p:cNvPr id="9" name="Título 1">
            <a:extLst>
              <a:ext uri="{FF2B5EF4-FFF2-40B4-BE49-F238E27FC236}">
                <a16:creationId xmlns:a16="http://schemas.microsoft.com/office/drawing/2014/main" id="{2B620C94-5B5B-41B0-13BE-A3860F834DF5}"/>
              </a:ext>
            </a:extLst>
          </p:cNvPr>
          <p:cNvSpPr>
            <a:spLocks noGrp="1"/>
          </p:cNvSpPr>
          <p:nvPr>
            <p:ph type="title"/>
          </p:nvPr>
        </p:nvSpPr>
        <p:spPr>
          <a:xfrm>
            <a:off x="838200" y="203028"/>
            <a:ext cx="10515600" cy="1325563"/>
          </a:xfrm>
        </p:spPr>
        <p:txBody>
          <a:bodyPr>
            <a:normAutofit/>
          </a:bodyPr>
          <a:lstStyle/>
          <a:p>
            <a:r>
              <a:rPr lang="pt-BR" sz="4000" b="1" dirty="0">
                <a:solidFill>
                  <a:srgbClr val="58696B"/>
                </a:solidFill>
              </a:rPr>
              <a:t>CBPF de IFA</a:t>
            </a:r>
          </a:p>
        </p:txBody>
      </p:sp>
    </p:spTree>
    <p:extLst>
      <p:ext uri="{BB962C8B-B14F-4D97-AF65-F5344CB8AC3E}">
        <p14:creationId xmlns:p14="http://schemas.microsoft.com/office/powerpoint/2010/main" val="192611621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a:extLst>
            <a:ext uri="{FF2B5EF4-FFF2-40B4-BE49-F238E27FC236}">
              <a16:creationId xmlns:a16="http://schemas.microsoft.com/office/drawing/2014/main" id="{E2AA2E25-2149-3BA9-889D-7B4DCB0009B6}"/>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D266A623-A7CC-1651-6EF4-43449B0451DA}"/>
              </a:ext>
            </a:extLst>
          </p:cNvPr>
          <p:cNvSpPr>
            <a:spLocks noGrp="1"/>
          </p:cNvSpPr>
          <p:nvPr>
            <p:ph type="title"/>
          </p:nvPr>
        </p:nvSpPr>
        <p:spPr>
          <a:xfrm>
            <a:off x="838200" y="328429"/>
            <a:ext cx="11000874" cy="1325563"/>
          </a:xfrm>
        </p:spPr>
        <p:txBody>
          <a:bodyPr>
            <a:noAutofit/>
          </a:bodyPr>
          <a:lstStyle/>
          <a:p>
            <a:r>
              <a:rPr lang="pt-BR" sz="2400" b="1" dirty="0">
                <a:solidFill>
                  <a:srgbClr val="58696B"/>
                </a:solidFill>
              </a:rPr>
              <a:t>CBPF de IFA - NOTA TÉCNICA Nº 5/2025/SEI/GQMED/GGMED/DIRE2/ANVISA</a:t>
            </a:r>
          </a:p>
        </p:txBody>
      </p:sp>
      <p:pic>
        <p:nvPicPr>
          <p:cNvPr id="5" name="Imagem 4">
            <a:extLst>
              <a:ext uri="{FF2B5EF4-FFF2-40B4-BE49-F238E27FC236}">
                <a16:creationId xmlns:a16="http://schemas.microsoft.com/office/drawing/2014/main" id="{8A73DFF4-3CD3-00AC-55C3-8070BBA72C80}"/>
              </a:ext>
            </a:extLst>
          </p:cNvPr>
          <p:cNvPicPr>
            <a:picLocks noChangeAspect="1"/>
          </p:cNvPicPr>
          <p:nvPr/>
        </p:nvPicPr>
        <p:blipFill>
          <a:blip r:embed="rId4"/>
          <a:stretch>
            <a:fillRect/>
          </a:stretch>
        </p:blipFill>
        <p:spPr>
          <a:xfrm>
            <a:off x="1990106" y="1577838"/>
            <a:ext cx="3977558" cy="3702324"/>
          </a:xfrm>
          <a:prstGeom prst="rect">
            <a:avLst/>
          </a:prstGeom>
        </p:spPr>
      </p:pic>
      <p:sp>
        <p:nvSpPr>
          <p:cNvPr id="3" name="Seta: para a Direita 2">
            <a:extLst>
              <a:ext uri="{FF2B5EF4-FFF2-40B4-BE49-F238E27FC236}">
                <a16:creationId xmlns:a16="http://schemas.microsoft.com/office/drawing/2014/main" id="{B4529425-F8D2-220A-367C-C5B67A410921}"/>
              </a:ext>
            </a:extLst>
          </p:cNvPr>
          <p:cNvSpPr/>
          <p:nvPr/>
        </p:nvSpPr>
        <p:spPr>
          <a:xfrm>
            <a:off x="5021179" y="1653992"/>
            <a:ext cx="1491916" cy="222934"/>
          </a:xfrm>
          <a:prstGeom prs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pt-BR"/>
          </a:p>
        </p:txBody>
      </p:sp>
      <p:sp>
        <p:nvSpPr>
          <p:cNvPr id="4" name="Seta: para a Direita 3">
            <a:extLst>
              <a:ext uri="{FF2B5EF4-FFF2-40B4-BE49-F238E27FC236}">
                <a16:creationId xmlns:a16="http://schemas.microsoft.com/office/drawing/2014/main" id="{ABB6585A-4F10-F274-B84E-DA28C5BB5F7C}"/>
              </a:ext>
            </a:extLst>
          </p:cNvPr>
          <p:cNvSpPr/>
          <p:nvPr/>
        </p:nvSpPr>
        <p:spPr>
          <a:xfrm>
            <a:off x="6096000" y="3543277"/>
            <a:ext cx="786063" cy="222934"/>
          </a:xfrm>
          <a:prstGeom prs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pt-BR"/>
          </a:p>
        </p:txBody>
      </p:sp>
      <p:sp>
        <p:nvSpPr>
          <p:cNvPr id="7" name="Seta: para a Direita 6">
            <a:extLst>
              <a:ext uri="{FF2B5EF4-FFF2-40B4-BE49-F238E27FC236}">
                <a16:creationId xmlns:a16="http://schemas.microsoft.com/office/drawing/2014/main" id="{E0AD61E7-A532-B446-03A0-7A4394F9840D}"/>
              </a:ext>
            </a:extLst>
          </p:cNvPr>
          <p:cNvSpPr/>
          <p:nvPr/>
        </p:nvSpPr>
        <p:spPr>
          <a:xfrm>
            <a:off x="6095999" y="4561951"/>
            <a:ext cx="786063" cy="222934"/>
          </a:xfrm>
          <a:prstGeom prs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pt-BR"/>
          </a:p>
        </p:txBody>
      </p:sp>
      <p:sp>
        <p:nvSpPr>
          <p:cNvPr id="9" name="CaixaDeTexto 8">
            <a:extLst>
              <a:ext uri="{FF2B5EF4-FFF2-40B4-BE49-F238E27FC236}">
                <a16:creationId xmlns:a16="http://schemas.microsoft.com/office/drawing/2014/main" id="{3BD8F663-635A-D31D-8CBD-438F3ECBC69B}"/>
              </a:ext>
            </a:extLst>
          </p:cNvPr>
          <p:cNvSpPr txBox="1"/>
          <p:nvPr/>
        </p:nvSpPr>
        <p:spPr>
          <a:xfrm>
            <a:off x="7010399" y="3054579"/>
            <a:ext cx="4491347" cy="1261884"/>
          </a:xfrm>
          <a:prstGeom prst="rect">
            <a:avLst/>
          </a:prstGeom>
          <a:noFill/>
        </p:spPr>
        <p:txBody>
          <a:bodyPr wrap="square" rtlCol="0">
            <a:spAutoFit/>
          </a:bodyPr>
          <a:lstStyle/>
          <a:p>
            <a:r>
              <a:rPr lang="pt-BR" sz="1900" dirty="0">
                <a:solidFill>
                  <a:srgbClr val="58696B"/>
                </a:solidFill>
                <a:latin typeface="+mj-lt"/>
                <a:ea typeface="+mj-ea"/>
                <a:cs typeface="+mj-cs"/>
              </a:rPr>
              <a:t>CBPF ANVISA e Declaração do RT da empresa fabricante do medicamento atestando o cumprimento das </a:t>
            </a:r>
            <a:r>
              <a:rPr lang="pt-BR" sz="1900" dirty="0" err="1">
                <a:solidFill>
                  <a:srgbClr val="58696B"/>
                </a:solidFill>
                <a:latin typeface="+mj-lt"/>
                <a:ea typeface="+mj-ea"/>
                <a:cs typeface="+mj-cs"/>
              </a:rPr>
              <a:t>BPF’s</a:t>
            </a:r>
            <a:r>
              <a:rPr lang="pt-BR" sz="1900" dirty="0">
                <a:solidFill>
                  <a:srgbClr val="58696B"/>
                </a:solidFill>
                <a:latin typeface="+mj-lt"/>
                <a:ea typeface="+mj-ea"/>
                <a:cs typeface="+mj-cs"/>
              </a:rPr>
              <a:t>. (Não precisa ser baseada em auditoria)</a:t>
            </a:r>
          </a:p>
        </p:txBody>
      </p:sp>
      <p:sp>
        <p:nvSpPr>
          <p:cNvPr id="10" name="CaixaDeTexto 9">
            <a:extLst>
              <a:ext uri="{FF2B5EF4-FFF2-40B4-BE49-F238E27FC236}">
                <a16:creationId xmlns:a16="http://schemas.microsoft.com/office/drawing/2014/main" id="{650BE62A-A6F4-196E-F9C7-928F6A3828D5}"/>
              </a:ext>
            </a:extLst>
          </p:cNvPr>
          <p:cNvSpPr txBox="1"/>
          <p:nvPr/>
        </p:nvSpPr>
        <p:spPr>
          <a:xfrm>
            <a:off x="7010397" y="4453406"/>
            <a:ext cx="4491347" cy="1261884"/>
          </a:xfrm>
          <a:prstGeom prst="rect">
            <a:avLst/>
          </a:prstGeom>
          <a:noFill/>
        </p:spPr>
        <p:txBody>
          <a:bodyPr wrap="square" rtlCol="0">
            <a:spAutoFit/>
          </a:bodyPr>
          <a:lstStyle/>
          <a:p>
            <a:r>
              <a:rPr lang="pt-BR" sz="1900" dirty="0">
                <a:solidFill>
                  <a:srgbClr val="58696B"/>
                </a:solidFill>
                <a:latin typeface="+mj-lt"/>
                <a:ea typeface="+mj-ea"/>
                <a:cs typeface="+mj-cs"/>
              </a:rPr>
              <a:t>CBPF ANVISA e Declaração do RT da empresa fabricante do medicamento atestando o cumprimento das </a:t>
            </a:r>
            <a:r>
              <a:rPr lang="pt-BR" sz="1900" dirty="0" err="1">
                <a:solidFill>
                  <a:srgbClr val="58696B"/>
                </a:solidFill>
                <a:latin typeface="+mj-lt"/>
                <a:ea typeface="+mj-ea"/>
                <a:cs typeface="+mj-cs"/>
              </a:rPr>
              <a:t>BPF’s</a:t>
            </a:r>
            <a:r>
              <a:rPr lang="pt-BR" sz="1900" dirty="0">
                <a:solidFill>
                  <a:srgbClr val="58696B"/>
                </a:solidFill>
                <a:latin typeface="+mj-lt"/>
                <a:ea typeface="+mj-ea"/>
                <a:cs typeface="+mj-cs"/>
              </a:rPr>
              <a:t>. (Precisa ser baseada em auditoria)</a:t>
            </a:r>
          </a:p>
        </p:txBody>
      </p:sp>
      <p:sp>
        <p:nvSpPr>
          <p:cNvPr id="12" name="CaixaDeTexto 11">
            <a:extLst>
              <a:ext uri="{FF2B5EF4-FFF2-40B4-BE49-F238E27FC236}">
                <a16:creationId xmlns:a16="http://schemas.microsoft.com/office/drawing/2014/main" id="{41CBD265-D118-D860-A34B-44F0BE5026CC}"/>
              </a:ext>
            </a:extLst>
          </p:cNvPr>
          <p:cNvSpPr txBox="1"/>
          <p:nvPr/>
        </p:nvSpPr>
        <p:spPr>
          <a:xfrm>
            <a:off x="1046188" y="5323080"/>
            <a:ext cx="5865394" cy="954107"/>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r>
              <a:rPr lang="pt-BR" sz="1400" b="1" dirty="0"/>
              <a:t>Observa-se que, neste caso, há quatro fabricantes envolvidos em etapas críticas (do material de partida), porém, a exigência de CBPF requerido na Anvisa se aplica apenas a dois deles e a declaração baseada em auditoria é exigida apenas a um deles.</a:t>
            </a:r>
          </a:p>
        </p:txBody>
      </p:sp>
      <p:sp>
        <p:nvSpPr>
          <p:cNvPr id="6" name="Espaço Reservado para o Número do Slide 3">
            <a:extLst>
              <a:ext uri="{FF2B5EF4-FFF2-40B4-BE49-F238E27FC236}">
                <a16:creationId xmlns:a16="http://schemas.microsoft.com/office/drawing/2014/main" id="{8688D23D-9897-0F8D-A503-1A7D50399DD1}"/>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23</a:t>
            </a:fld>
            <a:endParaRPr lang="pt-BR" dirty="0"/>
          </a:p>
        </p:txBody>
      </p:sp>
      <p:pic>
        <p:nvPicPr>
          <p:cNvPr id="11" name="Picture 1" descr="9f723375-5524-49b6-b012-fef03ac9f934.png">
            <a:extLst>
              <a:ext uri="{FF2B5EF4-FFF2-40B4-BE49-F238E27FC236}">
                <a16:creationId xmlns:a16="http://schemas.microsoft.com/office/drawing/2014/main" id="{292F7969-8396-AE95-01BB-F72DF8E1FC91}"/>
              </a:ext>
            </a:extLst>
          </p:cNvPr>
          <p:cNvPicPr>
            <a:picLocks noChangeAspect="1"/>
          </p:cNvPicPr>
          <p:nvPr/>
        </p:nvPicPr>
        <p:blipFill>
          <a:blip r:embed="rId5"/>
          <a:stretch>
            <a:fillRect/>
          </a:stretch>
        </p:blipFill>
        <p:spPr>
          <a:xfrm>
            <a:off x="0" y="0"/>
            <a:ext cx="858129" cy="656913"/>
          </a:xfrm>
          <a:prstGeom prst="rect">
            <a:avLst/>
          </a:prstGeom>
        </p:spPr>
      </p:pic>
    </p:spTree>
    <p:extLst>
      <p:ext uri="{BB962C8B-B14F-4D97-AF65-F5344CB8AC3E}">
        <p14:creationId xmlns:p14="http://schemas.microsoft.com/office/powerpoint/2010/main" val="225545654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25F966B-4C1D-5510-B73B-42A0E406CF48}"/>
              </a:ext>
            </a:extLst>
          </p:cNvPr>
          <p:cNvSpPr>
            <a:spLocks noGrp="1"/>
          </p:cNvSpPr>
          <p:nvPr>
            <p:ph type="title"/>
          </p:nvPr>
        </p:nvSpPr>
        <p:spPr>
          <a:xfrm>
            <a:off x="838199" y="365125"/>
            <a:ext cx="10663989" cy="1325563"/>
          </a:xfrm>
        </p:spPr>
        <p:txBody>
          <a:bodyPr>
            <a:noAutofit/>
          </a:bodyPr>
          <a:lstStyle/>
          <a:p>
            <a:r>
              <a:rPr lang="pt-BR" sz="2800" b="1" dirty="0">
                <a:solidFill>
                  <a:srgbClr val="58696B"/>
                </a:solidFill>
              </a:rPr>
              <a:t>CBPF de IFA - NOTA TÉCNICA Nº 5/2025/SEI/GQMED/GGMED/DIRE2/ANVISA</a:t>
            </a:r>
          </a:p>
        </p:txBody>
      </p:sp>
      <p:sp>
        <p:nvSpPr>
          <p:cNvPr id="3" name="Espaço Reservado para Conteúdo 2">
            <a:extLst>
              <a:ext uri="{FF2B5EF4-FFF2-40B4-BE49-F238E27FC236}">
                <a16:creationId xmlns:a16="http://schemas.microsoft.com/office/drawing/2014/main" id="{971E567E-8432-72E3-F77D-E125A016960E}"/>
              </a:ext>
            </a:extLst>
          </p:cNvPr>
          <p:cNvSpPr>
            <a:spLocks noGrp="1"/>
          </p:cNvSpPr>
          <p:nvPr>
            <p:ph idx="1"/>
          </p:nvPr>
        </p:nvSpPr>
        <p:spPr>
          <a:xfrm>
            <a:off x="838199" y="1616744"/>
            <a:ext cx="10515600" cy="4351338"/>
          </a:xfrm>
        </p:spPr>
        <p:txBody>
          <a:bodyPr>
            <a:normAutofit/>
          </a:bodyPr>
          <a:lstStyle/>
          <a:p>
            <a:pPr marL="0" indent="0" algn="just">
              <a:buNone/>
            </a:pPr>
            <a:r>
              <a:rPr lang="pt-BR" sz="3200" b="1" dirty="0">
                <a:solidFill>
                  <a:schemeClr val="accent3">
                    <a:lumMod val="50000"/>
                  </a:schemeClr>
                </a:solidFill>
              </a:rPr>
              <a:t>Porque o fabricante C precisa de CBPF? </a:t>
            </a:r>
          </a:p>
          <a:p>
            <a:pPr marL="0" indent="0" algn="just">
              <a:buNone/>
            </a:pPr>
            <a:endParaRPr lang="pt-BR" sz="2400" b="1" dirty="0">
              <a:solidFill>
                <a:srgbClr val="062344"/>
              </a:solidFill>
            </a:endParaRPr>
          </a:p>
          <a:p>
            <a:pPr marL="0" indent="0" algn="just">
              <a:buNone/>
            </a:pPr>
            <a:r>
              <a:rPr lang="pt-BR" dirty="0">
                <a:solidFill>
                  <a:srgbClr val="58696B"/>
                </a:solidFill>
                <a:latin typeface="+mj-lt"/>
                <a:ea typeface="+mj-ea"/>
                <a:cs typeface="+mj-cs"/>
              </a:rPr>
              <a:t>Se enquadra em duas categorias: </a:t>
            </a:r>
          </a:p>
          <a:p>
            <a:pPr marL="514350" indent="-514350" algn="just">
              <a:buAutoNum type="alphaLcParenR"/>
            </a:pPr>
            <a:r>
              <a:rPr lang="pt-BR" dirty="0">
                <a:solidFill>
                  <a:srgbClr val="58696B"/>
                </a:solidFill>
                <a:latin typeface="+mj-lt"/>
                <a:ea typeface="+mj-ea"/>
                <a:cs typeface="+mj-cs"/>
              </a:rPr>
              <a:t>Última etapa de transformação química, pois é o último a realizar etapas sintéticas que envolvem a quebra de ligações C-C ou C-X (heteroátomo). </a:t>
            </a:r>
          </a:p>
          <a:p>
            <a:pPr marL="514350" indent="-514350" algn="just">
              <a:buAutoNum type="alphaLcParenR"/>
            </a:pPr>
            <a:r>
              <a:rPr lang="pt-BR" dirty="0">
                <a:solidFill>
                  <a:srgbClr val="58696B"/>
                </a:solidFill>
                <a:latin typeface="+mj-lt"/>
                <a:ea typeface="+mj-ea"/>
                <a:cs typeface="+mj-cs"/>
              </a:rPr>
              <a:t>Fabricante de intermediário que também é classificado como IFA , pois a Lidocaína também é classificada e comercializada como IFA.</a:t>
            </a:r>
          </a:p>
        </p:txBody>
      </p:sp>
      <p:sp>
        <p:nvSpPr>
          <p:cNvPr id="4" name="Espaço Reservado para o Número do Slide 3">
            <a:extLst>
              <a:ext uri="{FF2B5EF4-FFF2-40B4-BE49-F238E27FC236}">
                <a16:creationId xmlns:a16="http://schemas.microsoft.com/office/drawing/2014/main" id="{AD7B631D-C685-AF45-EAD3-7AF4DA22BECF}"/>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24</a:t>
            </a:fld>
            <a:endParaRPr lang="pt-BR" dirty="0"/>
          </a:p>
        </p:txBody>
      </p:sp>
      <p:pic>
        <p:nvPicPr>
          <p:cNvPr id="5" name="Picture 1" descr="9f723375-5524-49b6-b012-fef03ac9f934.png">
            <a:extLst>
              <a:ext uri="{FF2B5EF4-FFF2-40B4-BE49-F238E27FC236}">
                <a16:creationId xmlns:a16="http://schemas.microsoft.com/office/drawing/2014/main" id="{666EFFC2-6799-073A-271A-D835248AA67C}"/>
              </a:ext>
            </a:extLst>
          </p:cNvPr>
          <p:cNvPicPr>
            <a:picLocks noChangeAspect="1"/>
          </p:cNvPicPr>
          <p:nvPr/>
        </p:nvPicPr>
        <p:blipFill>
          <a:blip r:embed="rId4"/>
          <a:stretch>
            <a:fillRect/>
          </a:stretch>
        </p:blipFill>
        <p:spPr>
          <a:xfrm>
            <a:off x="0" y="0"/>
            <a:ext cx="858129" cy="656913"/>
          </a:xfrm>
          <a:prstGeom prst="rect">
            <a:avLst/>
          </a:prstGeom>
        </p:spPr>
      </p:pic>
    </p:spTree>
    <p:extLst>
      <p:ext uri="{BB962C8B-B14F-4D97-AF65-F5344CB8AC3E}">
        <p14:creationId xmlns:p14="http://schemas.microsoft.com/office/powerpoint/2010/main" val="156936005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CEC582C-D33A-D6DF-089F-BA7865AD35C5}"/>
              </a:ext>
            </a:extLst>
          </p:cNvPr>
          <p:cNvSpPr>
            <a:spLocks noGrp="1"/>
          </p:cNvSpPr>
          <p:nvPr>
            <p:ph type="title"/>
          </p:nvPr>
        </p:nvSpPr>
        <p:spPr/>
        <p:txBody>
          <a:bodyPr>
            <a:normAutofit/>
          </a:bodyPr>
          <a:lstStyle/>
          <a:p>
            <a:r>
              <a:rPr lang="pt-BR" sz="4000" b="1" dirty="0">
                <a:solidFill>
                  <a:srgbClr val="58696B"/>
                </a:solidFill>
              </a:rPr>
              <a:t>RDC Nº 359/2020</a:t>
            </a:r>
          </a:p>
        </p:txBody>
      </p:sp>
      <p:sp>
        <p:nvSpPr>
          <p:cNvPr id="3" name="Espaço Reservado para Conteúdo 2">
            <a:extLst>
              <a:ext uri="{FF2B5EF4-FFF2-40B4-BE49-F238E27FC236}">
                <a16:creationId xmlns:a16="http://schemas.microsoft.com/office/drawing/2014/main" id="{2E5BB321-161D-F6EE-96CC-5579D1F74199}"/>
              </a:ext>
            </a:extLst>
          </p:cNvPr>
          <p:cNvSpPr>
            <a:spLocks noGrp="1"/>
          </p:cNvSpPr>
          <p:nvPr>
            <p:ph idx="1"/>
          </p:nvPr>
        </p:nvSpPr>
        <p:spPr/>
        <p:txBody>
          <a:bodyPr>
            <a:normAutofit fontScale="92500" lnSpcReduction="10000"/>
          </a:bodyPr>
          <a:lstStyle/>
          <a:p>
            <a:pPr marL="0" indent="0" algn="just">
              <a:buNone/>
            </a:pPr>
            <a:r>
              <a:rPr lang="pt-BR" sz="2600" b="1" dirty="0">
                <a:solidFill>
                  <a:srgbClr val="58696B"/>
                </a:solidFill>
                <a:latin typeface="+mj-lt"/>
                <a:ea typeface="+mj-ea"/>
                <a:cs typeface="+mj-cs"/>
              </a:rPr>
              <a:t>Escopo:</a:t>
            </a:r>
          </a:p>
          <a:p>
            <a:pPr marL="0" indent="0" algn="just">
              <a:buNone/>
            </a:pPr>
            <a:r>
              <a:rPr lang="pt-BR" sz="2600" dirty="0">
                <a:solidFill>
                  <a:srgbClr val="58696B"/>
                </a:solidFill>
                <a:latin typeface="+mj-lt"/>
                <a:ea typeface="+mj-ea"/>
                <a:cs typeface="+mj-cs"/>
              </a:rPr>
              <a:t>  Insumos farmacêuticos ativos (IFA) utilizados na fabricação de </a:t>
            </a:r>
            <a:r>
              <a:rPr lang="pt-BR" sz="2600" u="sng" dirty="0">
                <a:solidFill>
                  <a:srgbClr val="58696B"/>
                </a:solidFill>
                <a:latin typeface="+mj-lt"/>
                <a:ea typeface="+mj-ea"/>
                <a:cs typeface="+mj-cs"/>
              </a:rPr>
              <a:t>medicamentos novos, inovadores, genéricos e similares.</a:t>
            </a:r>
          </a:p>
          <a:p>
            <a:pPr marL="0" indent="0" algn="just">
              <a:buNone/>
            </a:pPr>
            <a:endParaRPr lang="pt-BR" dirty="0"/>
          </a:p>
          <a:p>
            <a:pPr marL="0" indent="0" algn="just">
              <a:buNone/>
            </a:pPr>
            <a:r>
              <a:rPr lang="pt-BR" sz="2600" b="1" dirty="0">
                <a:solidFill>
                  <a:srgbClr val="58696B"/>
                </a:solidFill>
                <a:latin typeface="+mj-lt"/>
                <a:ea typeface="+mj-ea"/>
                <a:cs typeface="+mj-cs"/>
              </a:rPr>
              <a:t>Não aplicável:</a:t>
            </a:r>
          </a:p>
          <a:p>
            <a:pPr marL="84138" indent="0" algn="just">
              <a:buNone/>
            </a:pPr>
            <a:r>
              <a:rPr lang="pt-BR" sz="2600" dirty="0">
                <a:solidFill>
                  <a:srgbClr val="58696B"/>
                </a:solidFill>
                <a:latin typeface="+mj-lt"/>
                <a:ea typeface="+mj-ea"/>
                <a:cs typeface="+mj-cs"/>
              </a:rPr>
              <a:t>  IFA atípico e a IFA utilizado na formulação de produto farmacêutico notificado ou enquadrado como produto biológico, fitoterápico ou produto tradicional fitoterápico, medicamento específico ou medicamento dinamizado; </a:t>
            </a:r>
          </a:p>
          <a:p>
            <a:pPr marL="84138" indent="0" algn="just">
              <a:buNone/>
            </a:pPr>
            <a:r>
              <a:rPr lang="pt-BR" sz="2600" dirty="0">
                <a:solidFill>
                  <a:srgbClr val="58696B"/>
                </a:solidFill>
                <a:latin typeface="+mj-lt"/>
                <a:ea typeface="+mj-ea"/>
                <a:cs typeface="+mj-cs"/>
              </a:rPr>
              <a:t>  IFAA utilizado em associação com IFA sintético ou semissintético de produto enquadrado como medicamento novo, inovador, genérico ou similar. </a:t>
            </a:r>
          </a:p>
        </p:txBody>
      </p:sp>
      <p:sp>
        <p:nvSpPr>
          <p:cNvPr id="4" name="Espaço Reservado para o Número do Slide 3">
            <a:extLst>
              <a:ext uri="{FF2B5EF4-FFF2-40B4-BE49-F238E27FC236}">
                <a16:creationId xmlns:a16="http://schemas.microsoft.com/office/drawing/2014/main" id="{B8DB2B92-021D-F536-8B15-48D4D212FA90}"/>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25</a:t>
            </a:fld>
            <a:endParaRPr lang="pt-BR" dirty="0"/>
          </a:p>
        </p:txBody>
      </p:sp>
      <p:pic>
        <p:nvPicPr>
          <p:cNvPr id="5" name="Picture 1" descr="9f723375-5524-49b6-b012-fef03ac9f934.png">
            <a:extLst>
              <a:ext uri="{FF2B5EF4-FFF2-40B4-BE49-F238E27FC236}">
                <a16:creationId xmlns:a16="http://schemas.microsoft.com/office/drawing/2014/main" id="{2CFAC313-2CDB-B229-B84E-077F3E8F7AF2}"/>
              </a:ext>
            </a:extLst>
          </p:cNvPr>
          <p:cNvPicPr>
            <a:picLocks noChangeAspect="1"/>
          </p:cNvPicPr>
          <p:nvPr/>
        </p:nvPicPr>
        <p:blipFill>
          <a:blip r:embed="rId3"/>
          <a:stretch>
            <a:fillRect/>
          </a:stretch>
        </p:blipFill>
        <p:spPr>
          <a:xfrm>
            <a:off x="0" y="0"/>
            <a:ext cx="858129" cy="656913"/>
          </a:xfrm>
          <a:prstGeom prst="rect">
            <a:avLst/>
          </a:prstGeom>
        </p:spPr>
      </p:pic>
      <p:grpSp>
        <p:nvGrpSpPr>
          <p:cNvPr id="11" name="Agrupar 10">
            <a:extLst>
              <a:ext uri="{FF2B5EF4-FFF2-40B4-BE49-F238E27FC236}">
                <a16:creationId xmlns:a16="http://schemas.microsoft.com/office/drawing/2014/main" id="{F7684D6A-2B10-0536-AA0C-115D26F3DBE6}"/>
              </a:ext>
            </a:extLst>
          </p:cNvPr>
          <p:cNvGrpSpPr/>
          <p:nvPr/>
        </p:nvGrpSpPr>
        <p:grpSpPr>
          <a:xfrm flipV="1">
            <a:off x="838200" y="2334479"/>
            <a:ext cx="101397" cy="89894"/>
            <a:chOff x="7427495" y="2229853"/>
            <a:chExt cx="403200" cy="403200"/>
          </a:xfrm>
        </p:grpSpPr>
        <p:sp>
          <p:nvSpPr>
            <p:cNvPr id="12" name="Elipse 16">
              <a:extLst>
                <a:ext uri="{FF2B5EF4-FFF2-40B4-BE49-F238E27FC236}">
                  <a16:creationId xmlns:a16="http://schemas.microsoft.com/office/drawing/2014/main" id="{DA667361-0BE0-D489-60E9-6C784E8FA8BC}"/>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8" name="Elipse 17">
              <a:extLst>
                <a:ext uri="{FF2B5EF4-FFF2-40B4-BE49-F238E27FC236}">
                  <a16:creationId xmlns:a16="http://schemas.microsoft.com/office/drawing/2014/main" id="{04A2B39D-3CBD-757E-0890-F8C6735B5675}"/>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9" name="Agrupar 18">
            <a:extLst>
              <a:ext uri="{FF2B5EF4-FFF2-40B4-BE49-F238E27FC236}">
                <a16:creationId xmlns:a16="http://schemas.microsoft.com/office/drawing/2014/main" id="{6F7591AA-DDE1-5799-6AD2-D71A0D774777}"/>
              </a:ext>
            </a:extLst>
          </p:cNvPr>
          <p:cNvGrpSpPr/>
          <p:nvPr/>
        </p:nvGrpSpPr>
        <p:grpSpPr>
          <a:xfrm flipV="1">
            <a:off x="845530" y="3915334"/>
            <a:ext cx="101397" cy="89894"/>
            <a:chOff x="7427495" y="2229853"/>
            <a:chExt cx="403200" cy="403200"/>
          </a:xfrm>
        </p:grpSpPr>
        <p:sp>
          <p:nvSpPr>
            <p:cNvPr id="20" name="Elipse 16">
              <a:extLst>
                <a:ext uri="{FF2B5EF4-FFF2-40B4-BE49-F238E27FC236}">
                  <a16:creationId xmlns:a16="http://schemas.microsoft.com/office/drawing/2014/main" id="{5DDA05CF-B78B-E108-A006-DBCC47F76458}"/>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1" name="Elipse 17">
              <a:extLst>
                <a:ext uri="{FF2B5EF4-FFF2-40B4-BE49-F238E27FC236}">
                  <a16:creationId xmlns:a16="http://schemas.microsoft.com/office/drawing/2014/main" id="{C0A99AFB-371F-A335-5CDB-D401E9E3793A}"/>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22" name="Agrupar 21">
            <a:extLst>
              <a:ext uri="{FF2B5EF4-FFF2-40B4-BE49-F238E27FC236}">
                <a16:creationId xmlns:a16="http://schemas.microsoft.com/office/drawing/2014/main" id="{98AF358B-AAA5-BB66-5025-88BFA80E6779}"/>
              </a:ext>
            </a:extLst>
          </p:cNvPr>
          <p:cNvGrpSpPr/>
          <p:nvPr/>
        </p:nvGrpSpPr>
        <p:grpSpPr>
          <a:xfrm flipV="1">
            <a:off x="852860" y="5219964"/>
            <a:ext cx="101397" cy="89894"/>
            <a:chOff x="7427495" y="2229853"/>
            <a:chExt cx="403200" cy="403200"/>
          </a:xfrm>
        </p:grpSpPr>
        <p:sp>
          <p:nvSpPr>
            <p:cNvPr id="23" name="Elipse 16">
              <a:extLst>
                <a:ext uri="{FF2B5EF4-FFF2-40B4-BE49-F238E27FC236}">
                  <a16:creationId xmlns:a16="http://schemas.microsoft.com/office/drawing/2014/main" id="{026C3FC2-AAE3-EA01-A1D4-43A801EB3C1A}"/>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4" name="Elipse 17">
              <a:extLst>
                <a:ext uri="{FF2B5EF4-FFF2-40B4-BE49-F238E27FC236}">
                  <a16:creationId xmlns:a16="http://schemas.microsoft.com/office/drawing/2014/main" id="{32C7C5FF-C15C-C769-428E-4001479B0800}"/>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spTree>
    <p:extLst>
      <p:ext uri="{BB962C8B-B14F-4D97-AF65-F5344CB8AC3E}">
        <p14:creationId xmlns:p14="http://schemas.microsoft.com/office/powerpoint/2010/main" val="29161501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6BBFB71-B410-E423-D3DE-15F48E27F4F3}"/>
              </a:ext>
            </a:extLst>
          </p:cNvPr>
          <p:cNvSpPr>
            <a:spLocks noGrp="1"/>
          </p:cNvSpPr>
          <p:nvPr>
            <p:ph type="title"/>
          </p:nvPr>
        </p:nvSpPr>
        <p:spPr/>
        <p:txBody>
          <a:bodyPr>
            <a:normAutofit/>
          </a:bodyPr>
          <a:lstStyle/>
          <a:p>
            <a:r>
              <a:rPr lang="pt-BR" sz="4000" b="1" dirty="0">
                <a:solidFill>
                  <a:srgbClr val="58696B"/>
                </a:solidFill>
              </a:rPr>
              <a:t>Vigência e transitoriedade</a:t>
            </a:r>
          </a:p>
        </p:txBody>
      </p:sp>
      <p:sp>
        <p:nvSpPr>
          <p:cNvPr id="4" name="Espaço Reservado para Conteúdo 2">
            <a:extLst>
              <a:ext uri="{FF2B5EF4-FFF2-40B4-BE49-F238E27FC236}">
                <a16:creationId xmlns:a16="http://schemas.microsoft.com/office/drawing/2014/main" id="{27066BE8-9BC2-89A9-CBF4-31C281E8F396}"/>
              </a:ext>
            </a:extLst>
          </p:cNvPr>
          <p:cNvSpPr txBox="1">
            <a:spLocks/>
          </p:cNvSpPr>
          <p:nvPr/>
        </p:nvSpPr>
        <p:spPr>
          <a:xfrm>
            <a:off x="980067" y="1514342"/>
            <a:ext cx="10983310" cy="78827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pt-B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pt-B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pt-B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9pPr>
          </a:lstStyle>
          <a:p>
            <a:pPr marL="0" indent="0" algn="just">
              <a:buNone/>
            </a:pPr>
            <a:r>
              <a:rPr lang="pt-BR" sz="2000" b="1" dirty="0">
                <a:solidFill>
                  <a:srgbClr val="58696B"/>
                </a:solidFill>
                <a:latin typeface="+mj-lt"/>
                <a:ea typeface="+mj-ea"/>
                <a:cs typeface="+mj-cs"/>
              </a:rPr>
              <a:t>Vigência: </a:t>
            </a:r>
            <a:r>
              <a:rPr lang="pt-BR" sz="1900" dirty="0">
                <a:solidFill>
                  <a:srgbClr val="58696B"/>
                </a:solidFill>
                <a:latin typeface="+mj-lt"/>
                <a:ea typeface="+mj-ea"/>
                <a:cs typeface="+mj-cs"/>
              </a:rPr>
              <a:t>03/08/2020</a:t>
            </a:r>
          </a:p>
          <a:p>
            <a:pPr marL="0" indent="0" algn="just">
              <a:buNone/>
            </a:pPr>
            <a:r>
              <a:rPr lang="pt-BR" sz="2000" b="1" dirty="0">
                <a:solidFill>
                  <a:srgbClr val="58696B"/>
                </a:solidFill>
                <a:latin typeface="+mj-lt"/>
                <a:ea typeface="+mj-ea"/>
                <a:cs typeface="+mj-cs"/>
              </a:rPr>
              <a:t>Transitoriedade I</a:t>
            </a:r>
            <a:r>
              <a:rPr lang="pt-BR" sz="2000" b="1" dirty="0">
                <a:solidFill>
                  <a:srgbClr val="062344"/>
                </a:solidFill>
              </a:rPr>
              <a:t>: </a:t>
            </a:r>
            <a:r>
              <a:rPr lang="pt-BR" sz="1900" dirty="0">
                <a:solidFill>
                  <a:srgbClr val="58696B"/>
                </a:solidFill>
                <a:latin typeface="+mj-lt"/>
                <a:ea typeface="+mj-ea"/>
                <a:cs typeface="+mj-cs"/>
              </a:rPr>
              <a:t>01/03/2021</a:t>
            </a:r>
          </a:p>
        </p:txBody>
      </p:sp>
      <p:grpSp>
        <p:nvGrpSpPr>
          <p:cNvPr id="5" name="Agrupar 4">
            <a:extLst>
              <a:ext uri="{FF2B5EF4-FFF2-40B4-BE49-F238E27FC236}">
                <a16:creationId xmlns:a16="http://schemas.microsoft.com/office/drawing/2014/main" id="{94DE0645-2440-F064-88C8-85F7355B75BD}"/>
              </a:ext>
            </a:extLst>
          </p:cNvPr>
          <p:cNvGrpSpPr/>
          <p:nvPr/>
        </p:nvGrpSpPr>
        <p:grpSpPr>
          <a:xfrm>
            <a:off x="980067" y="2334703"/>
            <a:ext cx="10081539" cy="1261885"/>
            <a:chOff x="163163" y="1904882"/>
            <a:chExt cx="8535754" cy="1098110"/>
          </a:xfrm>
        </p:grpSpPr>
        <p:sp>
          <p:nvSpPr>
            <p:cNvPr id="6" name="CaixaDeTexto 5">
              <a:extLst>
                <a:ext uri="{FF2B5EF4-FFF2-40B4-BE49-F238E27FC236}">
                  <a16:creationId xmlns:a16="http://schemas.microsoft.com/office/drawing/2014/main" id="{8BAF2CA7-9DFA-39A2-A726-64C110A61A35}"/>
                </a:ext>
              </a:extLst>
            </p:cNvPr>
            <p:cNvSpPr txBox="1"/>
            <p:nvPr/>
          </p:nvSpPr>
          <p:spPr>
            <a:xfrm>
              <a:off x="163163" y="2030408"/>
              <a:ext cx="2445050" cy="589229"/>
            </a:xfrm>
            <a:prstGeom prst="rect">
              <a:avLst/>
            </a:prstGeom>
            <a:noFill/>
            <a:ln w="19050">
              <a:solidFill>
                <a:schemeClr val="accent1"/>
              </a:solidFill>
              <a:prstDash val="dash"/>
            </a:ln>
          </p:spPr>
          <p:txBody>
            <a:bodyPr wrap="square" rtlCol="0">
              <a:spAutoFit/>
            </a:bodyPr>
            <a:lstStyle/>
            <a:p>
              <a:pPr algn="ctr"/>
              <a:r>
                <a:rPr lang="pt-BR" sz="1900" b="1" dirty="0" err="1">
                  <a:solidFill>
                    <a:srgbClr val="58696B"/>
                  </a:solidFill>
                  <a:latin typeface="+mj-lt"/>
                  <a:ea typeface="+mj-ea"/>
                  <a:cs typeface="+mj-cs"/>
                </a:rPr>
                <a:t>IFAs</a:t>
              </a:r>
              <a:r>
                <a:rPr lang="pt-BR" sz="1900" b="1" dirty="0">
                  <a:solidFill>
                    <a:srgbClr val="58696B"/>
                  </a:solidFill>
                  <a:latin typeface="+mj-lt"/>
                  <a:ea typeface="+mj-ea"/>
                  <a:cs typeface="+mj-cs"/>
                </a:rPr>
                <a:t> listados no Art. 8º  </a:t>
              </a:r>
            </a:p>
            <a:p>
              <a:pPr algn="ctr"/>
              <a:r>
                <a:rPr lang="pt-BR" sz="1900" dirty="0">
                  <a:solidFill>
                    <a:srgbClr val="58696B"/>
                  </a:solidFill>
                  <a:latin typeface="+mj-lt"/>
                  <a:ea typeface="+mj-ea"/>
                  <a:cs typeface="+mj-cs"/>
                </a:rPr>
                <a:t>RDC 361/2020</a:t>
              </a:r>
            </a:p>
          </p:txBody>
        </p:sp>
        <p:cxnSp>
          <p:nvCxnSpPr>
            <p:cNvPr id="7" name="Conector de Seta Reta 6">
              <a:extLst>
                <a:ext uri="{FF2B5EF4-FFF2-40B4-BE49-F238E27FC236}">
                  <a16:creationId xmlns:a16="http://schemas.microsoft.com/office/drawing/2014/main" id="{E9247C44-AA97-FE25-7E53-10F2FAC6AFD3}"/>
                </a:ext>
              </a:extLst>
            </p:cNvPr>
            <p:cNvCxnSpPr/>
            <p:nvPr/>
          </p:nvCxnSpPr>
          <p:spPr>
            <a:xfrm>
              <a:off x="2608214" y="2274214"/>
              <a:ext cx="423746"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8" name="CaixaDeTexto 7">
              <a:extLst>
                <a:ext uri="{FF2B5EF4-FFF2-40B4-BE49-F238E27FC236}">
                  <a16:creationId xmlns:a16="http://schemas.microsoft.com/office/drawing/2014/main" id="{DBB51A6B-393F-E065-B846-B6A28A868B30}"/>
                </a:ext>
              </a:extLst>
            </p:cNvPr>
            <p:cNvSpPr txBox="1"/>
            <p:nvPr/>
          </p:nvSpPr>
          <p:spPr>
            <a:xfrm>
              <a:off x="6018762" y="1904882"/>
              <a:ext cx="2680155" cy="1098110"/>
            </a:xfrm>
            <a:prstGeom prst="rect">
              <a:avLst/>
            </a:prstGeom>
            <a:noFill/>
            <a:ln w="19050">
              <a:solidFill>
                <a:schemeClr val="accent1"/>
              </a:solidFill>
              <a:prstDash val="dash"/>
            </a:ln>
          </p:spPr>
          <p:txBody>
            <a:bodyPr wrap="square" rtlCol="0">
              <a:spAutoFit/>
            </a:bodyPr>
            <a:lstStyle/>
            <a:p>
              <a:pPr algn="ctr"/>
              <a:r>
                <a:rPr lang="pt-BR" sz="1900" b="1" dirty="0">
                  <a:solidFill>
                    <a:srgbClr val="58696B"/>
                  </a:solidFill>
                  <a:latin typeface="+mj-lt"/>
                  <a:ea typeface="+mj-ea"/>
                  <a:cs typeface="+mj-cs"/>
                </a:rPr>
                <a:t>1ª alteração será maior </a:t>
              </a:r>
            </a:p>
            <a:p>
              <a:pPr algn="ctr"/>
              <a:r>
                <a:rPr lang="pt-BR" sz="1900" dirty="0">
                  <a:solidFill>
                    <a:srgbClr val="58696B"/>
                  </a:solidFill>
                  <a:latin typeface="+mj-lt"/>
                  <a:ea typeface="+mj-ea"/>
                  <a:cs typeface="+mj-cs"/>
                </a:rPr>
                <a:t>(Com CADIFA: 1a, 1g ou 1h);</a:t>
              </a:r>
            </a:p>
            <a:p>
              <a:pPr algn="ctr"/>
              <a:r>
                <a:rPr lang="pt-BR" sz="1900" dirty="0">
                  <a:solidFill>
                    <a:srgbClr val="58696B"/>
                  </a:solidFill>
                  <a:latin typeface="+mj-lt"/>
                  <a:ea typeface="+mj-ea"/>
                  <a:cs typeface="+mj-cs"/>
                </a:rPr>
                <a:t>Necessário CBPF.</a:t>
              </a:r>
            </a:p>
          </p:txBody>
        </p:sp>
        <p:sp>
          <p:nvSpPr>
            <p:cNvPr id="9" name="CaixaDeTexto 8">
              <a:extLst>
                <a:ext uri="{FF2B5EF4-FFF2-40B4-BE49-F238E27FC236}">
                  <a16:creationId xmlns:a16="http://schemas.microsoft.com/office/drawing/2014/main" id="{1A22CF64-A4C2-911C-8301-6AE1E98F4CC6}"/>
                </a:ext>
              </a:extLst>
            </p:cNvPr>
            <p:cNvSpPr txBox="1"/>
            <p:nvPr/>
          </p:nvSpPr>
          <p:spPr>
            <a:xfrm>
              <a:off x="3092278" y="2013178"/>
              <a:ext cx="2340000" cy="589229"/>
            </a:xfrm>
            <a:prstGeom prst="rect">
              <a:avLst/>
            </a:prstGeom>
            <a:noFill/>
            <a:ln w="19050">
              <a:solidFill>
                <a:schemeClr val="accent1"/>
              </a:solidFill>
              <a:prstDash val="dash"/>
            </a:ln>
          </p:spPr>
          <p:txBody>
            <a:bodyPr wrap="square" rtlCol="0">
              <a:spAutoFit/>
            </a:bodyPr>
            <a:lstStyle/>
            <a:p>
              <a:pPr algn="ctr"/>
              <a:r>
                <a:rPr lang="pt-BR" sz="1900" b="1" dirty="0">
                  <a:solidFill>
                    <a:srgbClr val="58696B"/>
                  </a:solidFill>
                  <a:latin typeface="+mj-lt"/>
                  <a:ea typeface="+mj-ea"/>
                  <a:cs typeface="+mj-cs"/>
                </a:rPr>
                <a:t>Apenas Novo Marco </a:t>
              </a:r>
            </a:p>
            <a:p>
              <a:pPr algn="ctr"/>
              <a:r>
                <a:rPr lang="pt-BR" sz="1900" dirty="0">
                  <a:solidFill>
                    <a:srgbClr val="58696B"/>
                  </a:solidFill>
                  <a:latin typeface="+mj-lt"/>
                  <a:ea typeface="+mj-ea"/>
                  <a:cs typeface="+mj-cs"/>
                </a:rPr>
                <a:t>(Anexo I)</a:t>
              </a:r>
            </a:p>
          </p:txBody>
        </p:sp>
        <p:cxnSp>
          <p:nvCxnSpPr>
            <p:cNvPr id="10" name="Conector de Seta Reta 9">
              <a:extLst>
                <a:ext uri="{FF2B5EF4-FFF2-40B4-BE49-F238E27FC236}">
                  <a16:creationId xmlns:a16="http://schemas.microsoft.com/office/drawing/2014/main" id="{9A93C5AB-9FAE-A283-40D0-329E8671A099}"/>
                </a:ext>
              </a:extLst>
            </p:cNvPr>
            <p:cNvCxnSpPr/>
            <p:nvPr/>
          </p:nvCxnSpPr>
          <p:spPr>
            <a:xfrm>
              <a:off x="5513647" y="2274214"/>
              <a:ext cx="423746"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grpSp>
        <p:nvGrpSpPr>
          <p:cNvPr id="11" name="Agrupar 10">
            <a:extLst>
              <a:ext uri="{FF2B5EF4-FFF2-40B4-BE49-F238E27FC236}">
                <a16:creationId xmlns:a16="http://schemas.microsoft.com/office/drawing/2014/main" id="{31CB254E-A058-E1EF-A12D-46C3789DC2BC}"/>
              </a:ext>
            </a:extLst>
          </p:cNvPr>
          <p:cNvGrpSpPr/>
          <p:nvPr/>
        </p:nvGrpSpPr>
        <p:grpSpPr>
          <a:xfrm>
            <a:off x="5748247" y="3553306"/>
            <a:ext cx="5110406" cy="2490023"/>
            <a:chOff x="4091964" y="2643546"/>
            <a:chExt cx="4945895" cy="2181246"/>
          </a:xfrm>
        </p:grpSpPr>
        <p:grpSp>
          <p:nvGrpSpPr>
            <p:cNvPr id="12" name="Agrupar 11">
              <a:extLst>
                <a:ext uri="{FF2B5EF4-FFF2-40B4-BE49-F238E27FC236}">
                  <a16:creationId xmlns:a16="http://schemas.microsoft.com/office/drawing/2014/main" id="{FCA3639F-A110-58A8-1DD1-61731F157603}"/>
                </a:ext>
              </a:extLst>
            </p:cNvPr>
            <p:cNvGrpSpPr/>
            <p:nvPr/>
          </p:nvGrpSpPr>
          <p:grpSpPr>
            <a:xfrm>
              <a:off x="7009645" y="3632249"/>
              <a:ext cx="2028214" cy="1025814"/>
              <a:chOff x="702455" y="1560"/>
              <a:chExt cx="1165272" cy="1512016"/>
            </a:xfrm>
          </p:grpSpPr>
          <p:sp>
            <p:nvSpPr>
              <p:cNvPr id="18" name="Retângulo Arredondado 17">
                <a:extLst>
                  <a:ext uri="{FF2B5EF4-FFF2-40B4-BE49-F238E27FC236}">
                    <a16:creationId xmlns:a16="http://schemas.microsoft.com/office/drawing/2014/main" id="{3F628402-EA2D-04F1-8495-C3541D2107F7}"/>
                  </a:ext>
                </a:extLst>
              </p:cNvPr>
              <p:cNvSpPr/>
              <p:nvPr/>
            </p:nvSpPr>
            <p:spPr>
              <a:xfrm>
                <a:off x="702455" y="1560"/>
                <a:ext cx="1102533" cy="1512016"/>
              </a:xfrm>
              <a:prstGeom prst="roundRect">
                <a:avLst/>
              </a:prstGeom>
              <a:solidFill>
                <a:schemeClr val="accent2">
                  <a:lumMod val="50000"/>
                </a:schemeClr>
              </a:solidFill>
              <a:ln>
                <a:solidFill>
                  <a:srgbClr val="D0E8D4"/>
                </a:solidFill>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a:lstStyle/>
              <a:p>
                <a:endParaRPr lang="pt-BR"/>
              </a:p>
            </p:txBody>
          </p:sp>
          <p:sp>
            <p:nvSpPr>
              <p:cNvPr id="19" name="CaixaDeTexto 18">
                <a:extLst>
                  <a:ext uri="{FF2B5EF4-FFF2-40B4-BE49-F238E27FC236}">
                    <a16:creationId xmlns:a16="http://schemas.microsoft.com/office/drawing/2014/main" id="{88623B86-FFE6-C84E-44AA-A7C055DD4241}"/>
                  </a:ext>
                </a:extLst>
              </p:cNvPr>
              <p:cNvSpPr txBox="1"/>
              <p:nvPr/>
            </p:nvSpPr>
            <p:spPr>
              <a:xfrm>
                <a:off x="702455" y="95753"/>
                <a:ext cx="1165272" cy="13859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26670" rIns="53340" bIns="26670" numCol="1" spcCol="1270" anchor="ctr" anchorCtr="0">
                <a:noAutofit/>
              </a:bodyPr>
              <a:lstStyle/>
              <a:p>
                <a:pPr lvl="0" algn="ctr" defTabSz="622300">
                  <a:lnSpc>
                    <a:spcPct val="90000"/>
                  </a:lnSpc>
                  <a:spcAft>
                    <a:spcPct val="35000"/>
                  </a:spcAft>
                </a:pPr>
                <a:r>
                  <a:rPr lang="pt-BR" sz="1100" b="1" dirty="0">
                    <a:solidFill>
                      <a:srgbClr val="FFFFFF"/>
                    </a:solidFill>
                  </a:rPr>
                  <a:t>AZITROMICINA</a:t>
                </a:r>
              </a:p>
              <a:p>
                <a:pPr lvl="0" algn="ctr" defTabSz="622300">
                  <a:lnSpc>
                    <a:spcPct val="90000"/>
                  </a:lnSpc>
                  <a:spcAft>
                    <a:spcPct val="35000"/>
                  </a:spcAft>
                </a:pPr>
                <a:r>
                  <a:rPr lang="pt-BR" sz="1100" b="1" dirty="0">
                    <a:solidFill>
                      <a:srgbClr val="FFFFFF"/>
                    </a:solidFill>
                  </a:rPr>
                  <a:t>CIPROFLOXACINO</a:t>
                </a:r>
              </a:p>
              <a:p>
                <a:pPr lvl="0" algn="ctr" defTabSz="622300">
                  <a:lnSpc>
                    <a:spcPct val="90000"/>
                  </a:lnSpc>
                  <a:spcAft>
                    <a:spcPct val="35000"/>
                  </a:spcAft>
                </a:pPr>
                <a:r>
                  <a:rPr lang="pt-BR" sz="1100" b="1" dirty="0">
                    <a:solidFill>
                      <a:srgbClr val="FFFFFF"/>
                    </a:solidFill>
                  </a:rPr>
                  <a:t>ACICLOVIR</a:t>
                </a:r>
              </a:p>
              <a:p>
                <a:pPr lvl="0" algn="ctr" defTabSz="622300">
                  <a:lnSpc>
                    <a:spcPct val="90000"/>
                  </a:lnSpc>
                  <a:spcAft>
                    <a:spcPct val="35000"/>
                  </a:spcAft>
                </a:pPr>
                <a:r>
                  <a:rPr lang="pt-BR" sz="1100" b="1" dirty="0">
                    <a:solidFill>
                      <a:srgbClr val="FFFFFF"/>
                    </a:solidFill>
                  </a:rPr>
                  <a:t>CEFALEXINA</a:t>
                </a:r>
              </a:p>
              <a:p>
                <a:pPr lvl="0" algn="ctr" defTabSz="622300">
                  <a:lnSpc>
                    <a:spcPct val="90000"/>
                  </a:lnSpc>
                  <a:spcAft>
                    <a:spcPct val="35000"/>
                  </a:spcAft>
                </a:pPr>
                <a:r>
                  <a:rPr lang="pt-BR" sz="1100" b="1" dirty="0">
                    <a:solidFill>
                      <a:srgbClr val="FFFFFF"/>
                    </a:solidFill>
                  </a:rPr>
                  <a:t>CARBAMAZEPINA</a:t>
                </a:r>
              </a:p>
            </p:txBody>
          </p:sp>
        </p:grpSp>
        <p:cxnSp>
          <p:nvCxnSpPr>
            <p:cNvPr id="13" name="Conector de Seta Reta 12">
              <a:extLst>
                <a:ext uri="{FF2B5EF4-FFF2-40B4-BE49-F238E27FC236}">
                  <a16:creationId xmlns:a16="http://schemas.microsoft.com/office/drawing/2014/main" id="{717C2E2E-1867-FBBC-10BF-1775DD2111AC}"/>
                </a:ext>
              </a:extLst>
            </p:cNvPr>
            <p:cNvCxnSpPr/>
            <p:nvPr/>
          </p:nvCxnSpPr>
          <p:spPr>
            <a:xfrm flipH="1">
              <a:off x="5310840" y="2643546"/>
              <a:ext cx="2078917" cy="94593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4" name="Conector de Seta Reta 13">
              <a:extLst>
                <a:ext uri="{FF2B5EF4-FFF2-40B4-BE49-F238E27FC236}">
                  <a16:creationId xmlns:a16="http://schemas.microsoft.com/office/drawing/2014/main" id="{BF1F1A3F-9527-E3AF-7D41-8B77AEF601F5}"/>
                </a:ext>
              </a:extLst>
            </p:cNvPr>
            <p:cNvCxnSpPr/>
            <p:nvPr/>
          </p:nvCxnSpPr>
          <p:spPr>
            <a:xfrm>
              <a:off x="7389757" y="2643546"/>
              <a:ext cx="742941" cy="94593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nvGrpSpPr>
            <p:cNvPr id="15" name="Agrupar 14">
              <a:extLst>
                <a:ext uri="{FF2B5EF4-FFF2-40B4-BE49-F238E27FC236}">
                  <a16:creationId xmlns:a16="http://schemas.microsoft.com/office/drawing/2014/main" id="{639D06DE-4181-FF31-D7F5-709853F7A788}"/>
                </a:ext>
              </a:extLst>
            </p:cNvPr>
            <p:cNvGrpSpPr/>
            <p:nvPr/>
          </p:nvGrpSpPr>
          <p:grpSpPr>
            <a:xfrm>
              <a:off x="4091964" y="3611976"/>
              <a:ext cx="2247656" cy="1212816"/>
              <a:chOff x="513640" y="-65120"/>
              <a:chExt cx="1291348" cy="1787650"/>
            </a:xfrm>
          </p:grpSpPr>
          <p:sp>
            <p:nvSpPr>
              <p:cNvPr id="16" name="Retângulo Arredondado 15">
                <a:extLst>
                  <a:ext uri="{FF2B5EF4-FFF2-40B4-BE49-F238E27FC236}">
                    <a16:creationId xmlns:a16="http://schemas.microsoft.com/office/drawing/2014/main" id="{D3CC0C18-AABD-AC19-09A5-0B7FE0F89D40}"/>
                  </a:ext>
                </a:extLst>
              </p:cNvPr>
              <p:cNvSpPr/>
              <p:nvPr/>
            </p:nvSpPr>
            <p:spPr>
              <a:xfrm>
                <a:off x="513640" y="1560"/>
                <a:ext cx="1291348" cy="1720970"/>
              </a:xfrm>
              <a:prstGeom prst="roundRect">
                <a:avLst/>
              </a:prstGeom>
              <a:solidFill>
                <a:schemeClr val="accent2">
                  <a:lumMod val="50000"/>
                </a:schemeClr>
              </a:solidFill>
              <a:ln>
                <a:solidFill>
                  <a:srgbClr val="D0E8D4"/>
                </a:solidFill>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a:lstStyle/>
              <a:p>
                <a:endParaRPr lang="pt-BR"/>
              </a:p>
            </p:txBody>
          </p:sp>
          <p:sp>
            <p:nvSpPr>
              <p:cNvPr id="17" name="CaixaDeTexto 16">
                <a:extLst>
                  <a:ext uri="{FF2B5EF4-FFF2-40B4-BE49-F238E27FC236}">
                    <a16:creationId xmlns:a16="http://schemas.microsoft.com/office/drawing/2014/main" id="{AD93D638-6D23-CC0E-AA43-FF3E92B43B8E}"/>
                  </a:ext>
                </a:extLst>
              </p:cNvPr>
              <p:cNvSpPr txBox="1"/>
              <p:nvPr/>
            </p:nvSpPr>
            <p:spPr>
              <a:xfrm>
                <a:off x="513640" y="-65120"/>
                <a:ext cx="1228310" cy="165793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26670" rIns="53340" bIns="26670" numCol="1" spcCol="1270" anchor="ctr" anchorCtr="0">
                <a:noAutofit/>
              </a:bodyPr>
              <a:lstStyle/>
              <a:p>
                <a:pPr lvl="0" algn="ctr" defTabSz="622300">
                  <a:lnSpc>
                    <a:spcPct val="90000"/>
                  </a:lnSpc>
                  <a:spcAft>
                    <a:spcPct val="35000"/>
                  </a:spcAft>
                </a:pPr>
                <a:r>
                  <a:rPr lang="pt-BR" sz="1400" b="1" dirty="0">
                    <a:solidFill>
                      <a:srgbClr val="FFFFFF"/>
                    </a:solidFill>
                  </a:rPr>
                  <a:t>Exceção:</a:t>
                </a:r>
              </a:p>
              <a:p>
                <a:pPr lvl="0" algn="ctr" defTabSz="622300">
                  <a:lnSpc>
                    <a:spcPct val="90000"/>
                  </a:lnSpc>
                  <a:spcAft>
                    <a:spcPct val="35000"/>
                  </a:spcAft>
                </a:pPr>
                <a:r>
                  <a:rPr lang="pt-BR" sz="1400" b="1" dirty="0">
                    <a:solidFill>
                      <a:srgbClr val="FFFFFF"/>
                    </a:solidFill>
                  </a:rPr>
                  <a:t>- Art. 8º da RDC 415/2020</a:t>
                </a:r>
              </a:p>
              <a:p>
                <a:pPr lvl="0" algn="ctr" defTabSz="622300">
                  <a:lnSpc>
                    <a:spcPct val="90000"/>
                  </a:lnSpc>
                  <a:spcAft>
                    <a:spcPct val="35000"/>
                  </a:spcAft>
                </a:pPr>
                <a:r>
                  <a:rPr lang="pt-BR" sz="1400" b="1" dirty="0">
                    <a:solidFill>
                      <a:srgbClr val="FFFFFF"/>
                    </a:solidFill>
                  </a:rPr>
                  <a:t>- Mudança 1.a e 1.f do Anexo II da RDC 361/2020</a:t>
                </a:r>
              </a:p>
            </p:txBody>
          </p:sp>
        </p:grpSp>
      </p:grpSp>
      <p:sp>
        <p:nvSpPr>
          <p:cNvPr id="3" name="Espaço Reservado para o Número do Slide 3">
            <a:extLst>
              <a:ext uri="{FF2B5EF4-FFF2-40B4-BE49-F238E27FC236}">
                <a16:creationId xmlns:a16="http://schemas.microsoft.com/office/drawing/2014/main" id="{DAB219BB-FAEB-9E4B-AEFA-445162BB90A8}"/>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26</a:t>
            </a:fld>
            <a:endParaRPr lang="pt-BR" dirty="0"/>
          </a:p>
        </p:txBody>
      </p:sp>
      <p:pic>
        <p:nvPicPr>
          <p:cNvPr id="20" name="Picture 1" descr="9f723375-5524-49b6-b012-fef03ac9f934.png">
            <a:extLst>
              <a:ext uri="{FF2B5EF4-FFF2-40B4-BE49-F238E27FC236}">
                <a16:creationId xmlns:a16="http://schemas.microsoft.com/office/drawing/2014/main" id="{2F45D8BA-692D-4DA4-6F51-FA9AE4EF96FA}"/>
              </a:ext>
            </a:extLst>
          </p:cNvPr>
          <p:cNvPicPr>
            <a:picLocks noChangeAspect="1"/>
          </p:cNvPicPr>
          <p:nvPr/>
        </p:nvPicPr>
        <p:blipFill>
          <a:blip r:embed="rId3"/>
          <a:stretch>
            <a:fillRect/>
          </a:stretch>
        </p:blipFill>
        <p:spPr>
          <a:xfrm>
            <a:off x="0" y="0"/>
            <a:ext cx="858129" cy="656913"/>
          </a:xfrm>
          <a:prstGeom prst="rect">
            <a:avLst/>
          </a:prstGeom>
        </p:spPr>
      </p:pic>
      <p:grpSp>
        <p:nvGrpSpPr>
          <p:cNvPr id="26" name="Agrupar 25">
            <a:extLst>
              <a:ext uri="{FF2B5EF4-FFF2-40B4-BE49-F238E27FC236}">
                <a16:creationId xmlns:a16="http://schemas.microsoft.com/office/drawing/2014/main" id="{9FB80073-983D-0EE3-90C1-217D6BE3F063}"/>
              </a:ext>
            </a:extLst>
          </p:cNvPr>
          <p:cNvGrpSpPr/>
          <p:nvPr/>
        </p:nvGrpSpPr>
        <p:grpSpPr>
          <a:xfrm flipV="1">
            <a:off x="878670" y="1617073"/>
            <a:ext cx="101397" cy="89894"/>
            <a:chOff x="7427495" y="2229853"/>
            <a:chExt cx="403200" cy="403200"/>
          </a:xfrm>
        </p:grpSpPr>
        <p:sp>
          <p:nvSpPr>
            <p:cNvPr id="27" name="Elipse 16">
              <a:extLst>
                <a:ext uri="{FF2B5EF4-FFF2-40B4-BE49-F238E27FC236}">
                  <a16:creationId xmlns:a16="http://schemas.microsoft.com/office/drawing/2014/main" id="{E3A5246F-6EE0-9BC8-4C1A-F3E6E312C705}"/>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8" name="Elipse 17">
              <a:extLst>
                <a:ext uri="{FF2B5EF4-FFF2-40B4-BE49-F238E27FC236}">
                  <a16:creationId xmlns:a16="http://schemas.microsoft.com/office/drawing/2014/main" id="{BB5212F9-5D2D-F6F5-7290-375EFCCADAF7}"/>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29" name="Agrupar 28">
            <a:extLst>
              <a:ext uri="{FF2B5EF4-FFF2-40B4-BE49-F238E27FC236}">
                <a16:creationId xmlns:a16="http://schemas.microsoft.com/office/drawing/2014/main" id="{87BBD1EF-34F4-B529-CEE6-C8EE9368D1C1}"/>
              </a:ext>
            </a:extLst>
          </p:cNvPr>
          <p:cNvGrpSpPr/>
          <p:nvPr/>
        </p:nvGrpSpPr>
        <p:grpSpPr>
          <a:xfrm flipV="1">
            <a:off x="874503" y="2017850"/>
            <a:ext cx="101397" cy="89894"/>
            <a:chOff x="7427495" y="2229853"/>
            <a:chExt cx="403200" cy="403200"/>
          </a:xfrm>
        </p:grpSpPr>
        <p:sp>
          <p:nvSpPr>
            <p:cNvPr id="30" name="Elipse 16">
              <a:extLst>
                <a:ext uri="{FF2B5EF4-FFF2-40B4-BE49-F238E27FC236}">
                  <a16:creationId xmlns:a16="http://schemas.microsoft.com/office/drawing/2014/main" id="{6554FCC5-E1F4-CC95-C98C-B6C93C99278D}"/>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31" name="Elipse 17">
              <a:extLst>
                <a:ext uri="{FF2B5EF4-FFF2-40B4-BE49-F238E27FC236}">
                  <a16:creationId xmlns:a16="http://schemas.microsoft.com/office/drawing/2014/main" id="{A7193A4E-8476-68C1-B3E0-5C2DE0D7BB50}"/>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spTree>
    <p:extLst>
      <p:ext uri="{BB962C8B-B14F-4D97-AF65-F5344CB8AC3E}">
        <p14:creationId xmlns:p14="http://schemas.microsoft.com/office/powerpoint/2010/main" val="121158521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FBB34CF-B33F-4C68-4B02-D41D9E7D3DE7}"/>
              </a:ext>
            </a:extLst>
          </p:cNvPr>
          <p:cNvSpPr>
            <a:spLocks noGrp="1"/>
          </p:cNvSpPr>
          <p:nvPr>
            <p:ph type="title"/>
          </p:nvPr>
        </p:nvSpPr>
        <p:spPr/>
        <p:txBody>
          <a:bodyPr>
            <a:normAutofit/>
          </a:bodyPr>
          <a:lstStyle/>
          <a:p>
            <a:r>
              <a:rPr lang="pt-BR" sz="4000" b="1" dirty="0">
                <a:solidFill>
                  <a:srgbClr val="58696B"/>
                </a:solidFill>
              </a:rPr>
              <a:t>Vigência e transitoriedade</a:t>
            </a:r>
          </a:p>
        </p:txBody>
      </p:sp>
      <p:grpSp>
        <p:nvGrpSpPr>
          <p:cNvPr id="29" name="Agrupar 28">
            <a:extLst>
              <a:ext uri="{FF2B5EF4-FFF2-40B4-BE49-F238E27FC236}">
                <a16:creationId xmlns:a16="http://schemas.microsoft.com/office/drawing/2014/main" id="{8CE230A2-C39E-2820-EA88-54FD2CDE8A89}"/>
              </a:ext>
            </a:extLst>
          </p:cNvPr>
          <p:cNvGrpSpPr/>
          <p:nvPr/>
        </p:nvGrpSpPr>
        <p:grpSpPr>
          <a:xfrm>
            <a:off x="1746070" y="1781394"/>
            <a:ext cx="8699859" cy="4020692"/>
            <a:chOff x="1304112" y="1465708"/>
            <a:chExt cx="9769438" cy="4988708"/>
          </a:xfrm>
        </p:grpSpPr>
        <p:sp>
          <p:nvSpPr>
            <p:cNvPr id="4" name="CaixaDeTexto 3">
              <a:extLst>
                <a:ext uri="{FF2B5EF4-FFF2-40B4-BE49-F238E27FC236}">
                  <a16:creationId xmlns:a16="http://schemas.microsoft.com/office/drawing/2014/main" id="{CB94B6E6-AD31-5441-96D7-7439C6011789}"/>
                </a:ext>
              </a:extLst>
            </p:cNvPr>
            <p:cNvSpPr txBox="1"/>
            <p:nvPr/>
          </p:nvSpPr>
          <p:spPr>
            <a:xfrm>
              <a:off x="1304113" y="2331178"/>
              <a:ext cx="2468137" cy="649190"/>
            </a:xfrm>
            <a:prstGeom prst="rect">
              <a:avLst/>
            </a:prstGeom>
            <a:noFill/>
            <a:ln w="19050">
              <a:solidFill>
                <a:schemeClr val="accent1"/>
              </a:solidFill>
              <a:prstDash val="dash"/>
            </a:ln>
          </p:spPr>
          <p:txBody>
            <a:bodyPr wrap="square" rtlCol="0">
              <a:spAutoFit/>
            </a:bodyPr>
            <a:lstStyle/>
            <a:p>
              <a:pPr algn="ctr" defTabSz="609585" eaLnBrk="0" fontAlgn="base" hangingPunct="0">
                <a:spcBef>
                  <a:spcPct val="0"/>
                </a:spcBef>
                <a:spcAft>
                  <a:spcPct val="0"/>
                </a:spcAft>
                <a:defRPr/>
              </a:pPr>
              <a:r>
                <a:rPr lang="pt-BR" sz="1400" dirty="0" err="1">
                  <a:solidFill>
                    <a:srgbClr val="58696B"/>
                  </a:solidFill>
                  <a:latin typeface="+mj-lt"/>
                  <a:ea typeface="+mj-ea"/>
                  <a:cs typeface="+mj-cs"/>
                </a:rPr>
                <a:t>IFAs</a:t>
              </a:r>
              <a:r>
                <a:rPr lang="pt-BR" sz="1400" dirty="0">
                  <a:solidFill>
                    <a:srgbClr val="58696B"/>
                  </a:solidFill>
                  <a:latin typeface="+mj-lt"/>
                  <a:ea typeface="+mj-ea"/>
                  <a:cs typeface="+mj-cs"/>
                </a:rPr>
                <a:t> não listados no Art. 8º  RDC 361/2020</a:t>
              </a:r>
            </a:p>
          </p:txBody>
        </p:sp>
        <p:sp>
          <p:nvSpPr>
            <p:cNvPr id="5" name="CaixaDeTexto 4">
              <a:extLst>
                <a:ext uri="{FF2B5EF4-FFF2-40B4-BE49-F238E27FC236}">
                  <a16:creationId xmlns:a16="http://schemas.microsoft.com/office/drawing/2014/main" id="{C6D8EB87-01D2-D482-ACE7-1752E00D85B1}"/>
                </a:ext>
              </a:extLst>
            </p:cNvPr>
            <p:cNvSpPr txBox="1"/>
            <p:nvPr/>
          </p:nvSpPr>
          <p:spPr>
            <a:xfrm>
              <a:off x="5127681" y="5177490"/>
              <a:ext cx="2377465" cy="666977"/>
            </a:xfrm>
            <a:prstGeom prst="rect">
              <a:avLst/>
            </a:prstGeom>
            <a:noFill/>
            <a:ln w="19050">
              <a:solidFill>
                <a:schemeClr val="accent1"/>
              </a:solidFill>
              <a:prstDash val="dash"/>
            </a:ln>
          </p:spPr>
          <p:txBody>
            <a:bodyPr wrap="square" rtlCol="0">
              <a:spAutoFit/>
            </a:bodyPr>
            <a:lstStyle/>
            <a:p>
              <a:pPr algn="ctr" defTabSz="609585" eaLnBrk="0" fontAlgn="base" hangingPunct="0">
                <a:spcBef>
                  <a:spcPct val="0"/>
                </a:spcBef>
                <a:spcAft>
                  <a:spcPct val="0"/>
                </a:spcAft>
                <a:defRPr/>
              </a:pPr>
              <a:r>
                <a:rPr lang="pt-BR" sz="1400" dirty="0">
                  <a:solidFill>
                    <a:srgbClr val="58696B"/>
                  </a:solidFill>
                  <a:latin typeface="+mj-lt"/>
                  <a:ea typeface="+mj-ea"/>
                  <a:cs typeface="+mj-cs"/>
                </a:rPr>
                <a:t>Apenas Novo Marco (Anexo I)</a:t>
              </a:r>
            </a:p>
          </p:txBody>
        </p:sp>
        <p:grpSp>
          <p:nvGrpSpPr>
            <p:cNvPr id="6" name="Agrupar 5">
              <a:extLst>
                <a:ext uri="{FF2B5EF4-FFF2-40B4-BE49-F238E27FC236}">
                  <a16:creationId xmlns:a16="http://schemas.microsoft.com/office/drawing/2014/main" id="{17449F98-4848-649C-6C88-0F349CEF4115}"/>
                </a:ext>
              </a:extLst>
            </p:cNvPr>
            <p:cNvGrpSpPr/>
            <p:nvPr/>
          </p:nvGrpSpPr>
          <p:grpSpPr>
            <a:xfrm>
              <a:off x="3830338" y="1465708"/>
              <a:ext cx="3564050" cy="1535854"/>
              <a:chOff x="2366848" y="497180"/>
              <a:chExt cx="2673037" cy="1151890"/>
            </a:xfrm>
          </p:grpSpPr>
          <p:grpSp>
            <p:nvGrpSpPr>
              <p:cNvPr id="7" name="Agrupar 6">
                <a:extLst>
                  <a:ext uri="{FF2B5EF4-FFF2-40B4-BE49-F238E27FC236}">
                    <a16:creationId xmlns:a16="http://schemas.microsoft.com/office/drawing/2014/main" id="{3FABCF8C-88F2-2809-6954-1EA2B8DE3F64}"/>
                  </a:ext>
                </a:extLst>
              </p:cNvPr>
              <p:cNvGrpSpPr/>
              <p:nvPr/>
            </p:nvGrpSpPr>
            <p:grpSpPr>
              <a:xfrm>
                <a:off x="3246773" y="497180"/>
                <a:ext cx="1793112" cy="1151890"/>
                <a:chOff x="2487227" y="560960"/>
                <a:chExt cx="1793112" cy="1151890"/>
              </a:xfrm>
            </p:grpSpPr>
            <p:sp>
              <p:nvSpPr>
                <p:cNvPr id="9" name="CaixaDeTexto 8">
                  <a:extLst>
                    <a:ext uri="{FF2B5EF4-FFF2-40B4-BE49-F238E27FC236}">
                      <a16:creationId xmlns:a16="http://schemas.microsoft.com/office/drawing/2014/main" id="{C499A47F-A188-4330-93C6-D91E090C978D}"/>
                    </a:ext>
                  </a:extLst>
                </p:cNvPr>
                <p:cNvSpPr txBox="1"/>
                <p:nvPr/>
              </p:nvSpPr>
              <p:spPr>
                <a:xfrm>
                  <a:off x="2574357" y="560960"/>
                  <a:ext cx="1705979" cy="500233"/>
                </a:xfrm>
                <a:prstGeom prst="rect">
                  <a:avLst/>
                </a:prstGeom>
                <a:noFill/>
                <a:ln w="19050">
                  <a:solidFill>
                    <a:schemeClr val="accent1"/>
                  </a:solidFill>
                  <a:prstDash val="dash"/>
                </a:ln>
              </p:spPr>
              <p:txBody>
                <a:bodyPr wrap="square" rtlCol="0">
                  <a:spAutoFit/>
                </a:bodyPr>
                <a:lstStyle/>
                <a:p>
                  <a:pPr algn="ctr" defTabSz="609585" eaLnBrk="0" fontAlgn="base" hangingPunct="0">
                    <a:spcBef>
                      <a:spcPct val="0"/>
                    </a:spcBef>
                    <a:spcAft>
                      <a:spcPct val="0"/>
                    </a:spcAft>
                    <a:defRPr/>
                  </a:pPr>
                  <a:r>
                    <a:rPr lang="pt-BR" sz="1400" dirty="0">
                      <a:solidFill>
                        <a:srgbClr val="58696B"/>
                      </a:solidFill>
                      <a:latin typeface="+mj-lt"/>
                      <a:ea typeface="+mj-ea"/>
                      <a:cs typeface="+mj-cs"/>
                    </a:rPr>
                    <a:t>Fabricação do piloto até 31/01/2022</a:t>
                  </a:r>
                </a:p>
              </p:txBody>
            </p:sp>
            <p:sp>
              <p:nvSpPr>
                <p:cNvPr id="10" name="CaixaDeTexto 9">
                  <a:extLst>
                    <a:ext uri="{FF2B5EF4-FFF2-40B4-BE49-F238E27FC236}">
                      <a16:creationId xmlns:a16="http://schemas.microsoft.com/office/drawing/2014/main" id="{5CF0D391-E979-06F7-537D-536F86B73BB4}"/>
                    </a:ext>
                  </a:extLst>
                </p:cNvPr>
                <p:cNvSpPr txBox="1"/>
                <p:nvPr/>
              </p:nvSpPr>
              <p:spPr>
                <a:xfrm>
                  <a:off x="2574358" y="1212617"/>
                  <a:ext cx="1705981" cy="500233"/>
                </a:xfrm>
                <a:prstGeom prst="rect">
                  <a:avLst/>
                </a:prstGeom>
                <a:noFill/>
                <a:ln w="19050">
                  <a:solidFill>
                    <a:schemeClr val="accent1"/>
                  </a:solidFill>
                  <a:prstDash val="dash"/>
                </a:ln>
              </p:spPr>
              <p:txBody>
                <a:bodyPr wrap="square" rtlCol="0">
                  <a:spAutoFit/>
                </a:bodyPr>
                <a:lstStyle/>
                <a:p>
                  <a:pPr algn="ctr" defTabSz="609585" eaLnBrk="0" fontAlgn="base" hangingPunct="0">
                    <a:spcBef>
                      <a:spcPct val="0"/>
                    </a:spcBef>
                    <a:spcAft>
                      <a:spcPct val="0"/>
                    </a:spcAft>
                    <a:defRPr/>
                  </a:pPr>
                  <a:r>
                    <a:rPr lang="pt-BR" sz="1400" dirty="0">
                      <a:solidFill>
                        <a:srgbClr val="58696B"/>
                      </a:solidFill>
                      <a:latin typeface="+mj-lt"/>
                      <a:ea typeface="+mj-ea"/>
                      <a:cs typeface="+mj-cs"/>
                    </a:rPr>
                    <a:t>Protocolo até 31/07/2023</a:t>
                  </a:r>
                </a:p>
              </p:txBody>
            </p:sp>
            <p:sp>
              <p:nvSpPr>
                <p:cNvPr id="11" name="Mais 33">
                  <a:extLst>
                    <a:ext uri="{FF2B5EF4-FFF2-40B4-BE49-F238E27FC236}">
                      <a16:creationId xmlns:a16="http://schemas.microsoft.com/office/drawing/2014/main" id="{6745DD90-B942-36A3-5C99-0B8D56565001}"/>
                    </a:ext>
                  </a:extLst>
                </p:cNvPr>
                <p:cNvSpPr/>
                <p:nvPr/>
              </p:nvSpPr>
              <p:spPr>
                <a:xfrm>
                  <a:off x="2487227" y="986490"/>
                  <a:ext cx="267629" cy="286774"/>
                </a:xfrm>
                <a:prstGeom prst="mathPlus">
                  <a:avLst/>
                </a:prstGeom>
                <a:ln w="6350"/>
              </p:spPr>
              <p:style>
                <a:lnRef idx="1">
                  <a:schemeClr val="accent1"/>
                </a:lnRef>
                <a:fillRef idx="3">
                  <a:schemeClr val="accent1"/>
                </a:fillRef>
                <a:effectRef idx="2">
                  <a:schemeClr val="accent1"/>
                </a:effectRef>
                <a:fontRef idx="minor">
                  <a:schemeClr val="lt1"/>
                </a:fontRef>
              </p:style>
              <p:txBody>
                <a:bodyPr rtlCol="0" anchor="ctr"/>
                <a:lstStyle/>
                <a:p>
                  <a:pPr algn="ctr" defTabSz="609585" eaLnBrk="0" fontAlgn="base" hangingPunct="0">
                    <a:spcBef>
                      <a:spcPct val="0"/>
                    </a:spcBef>
                    <a:spcAft>
                      <a:spcPct val="0"/>
                    </a:spcAft>
                    <a:defRPr/>
                  </a:pPr>
                  <a:endParaRPr lang="pt-BR" sz="2400">
                    <a:solidFill>
                      <a:prstClr val="white"/>
                    </a:solidFill>
                    <a:latin typeface="Calibri"/>
                  </a:endParaRPr>
                </a:p>
              </p:txBody>
            </p:sp>
          </p:grpSp>
          <p:cxnSp>
            <p:nvCxnSpPr>
              <p:cNvPr id="8" name="Conector de Seta Reta 7">
                <a:extLst>
                  <a:ext uri="{FF2B5EF4-FFF2-40B4-BE49-F238E27FC236}">
                    <a16:creationId xmlns:a16="http://schemas.microsoft.com/office/drawing/2014/main" id="{81303C55-26F9-7A19-4AED-3FA8808C1C4F}"/>
                  </a:ext>
                </a:extLst>
              </p:cNvPr>
              <p:cNvCxnSpPr/>
              <p:nvPr/>
            </p:nvCxnSpPr>
            <p:spPr>
              <a:xfrm flipV="1">
                <a:off x="2366848" y="1407893"/>
                <a:ext cx="879925" cy="255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sp>
          <p:nvSpPr>
            <p:cNvPr id="12" name="CaixaDeTexto 11">
              <a:extLst>
                <a:ext uri="{FF2B5EF4-FFF2-40B4-BE49-F238E27FC236}">
                  <a16:creationId xmlns:a16="http://schemas.microsoft.com/office/drawing/2014/main" id="{A1A7DFB6-D26D-16A9-973F-9F54CF5B77B1}"/>
                </a:ext>
              </a:extLst>
            </p:cNvPr>
            <p:cNvSpPr txBox="1"/>
            <p:nvPr/>
          </p:nvSpPr>
          <p:spPr>
            <a:xfrm>
              <a:off x="1304112" y="5178981"/>
              <a:ext cx="2468137" cy="666977"/>
            </a:xfrm>
            <a:prstGeom prst="rect">
              <a:avLst/>
            </a:prstGeom>
            <a:noFill/>
            <a:ln w="19050">
              <a:solidFill>
                <a:schemeClr val="accent1"/>
              </a:solidFill>
              <a:prstDash val="dash"/>
            </a:ln>
          </p:spPr>
          <p:txBody>
            <a:bodyPr wrap="square" rtlCol="0">
              <a:spAutoFit/>
            </a:bodyPr>
            <a:lstStyle/>
            <a:p>
              <a:pPr algn="ctr" defTabSz="609585" eaLnBrk="0" fontAlgn="base" hangingPunct="0">
                <a:spcBef>
                  <a:spcPct val="0"/>
                </a:spcBef>
                <a:spcAft>
                  <a:spcPct val="0"/>
                </a:spcAft>
                <a:defRPr/>
              </a:pPr>
              <a:r>
                <a:rPr lang="pt-BR" sz="1400" dirty="0">
                  <a:solidFill>
                    <a:srgbClr val="58696B"/>
                  </a:solidFill>
                  <a:latin typeface="+mj-lt"/>
                  <a:ea typeface="+mj-ea"/>
                  <a:cs typeface="+mj-cs"/>
                </a:rPr>
                <a:t>Protocolos a partir de 01/08/2023</a:t>
              </a:r>
            </a:p>
          </p:txBody>
        </p:sp>
        <p:cxnSp>
          <p:nvCxnSpPr>
            <p:cNvPr id="13" name="Conector de Seta Reta 12">
              <a:extLst>
                <a:ext uri="{FF2B5EF4-FFF2-40B4-BE49-F238E27FC236}">
                  <a16:creationId xmlns:a16="http://schemas.microsoft.com/office/drawing/2014/main" id="{7E3C23CE-628D-33E9-C175-F52F1B2A80B6}"/>
                </a:ext>
              </a:extLst>
            </p:cNvPr>
            <p:cNvCxnSpPr>
              <a:cxnSpLocks/>
            </p:cNvCxnSpPr>
            <p:nvPr/>
          </p:nvCxnSpPr>
          <p:spPr>
            <a:xfrm>
              <a:off x="2569970" y="3722598"/>
              <a:ext cx="0" cy="131236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4" name="CaixaDeTexto 13">
              <a:extLst>
                <a:ext uri="{FF2B5EF4-FFF2-40B4-BE49-F238E27FC236}">
                  <a16:creationId xmlns:a16="http://schemas.microsoft.com/office/drawing/2014/main" id="{ADCFE6D3-7A0D-0D4E-E2ED-716A5AD6967A}"/>
                </a:ext>
              </a:extLst>
            </p:cNvPr>
            <p:cNvSpPr txBox="1"/>
            <p:nvPr/>
          </p:nvSpPr>
          <p:spPr>
            <a:xfrm>
              <a:off x="8110687" y="4645804"/>
              <a:ext cx="2931596" cy="381877"/>
            </a:xfrm>
            <a:prstGeom prst="rect">
              <a:avLst/>
            </a:prstGeom>
            <a:noFill/>
            <a:ln w="19050">
              <a:solidFill>
                <a:schemeClr val="accent1"/>
              </a:solidFill>
              <a:prstDash val="dash"/>
            </a:ln>
          </p:spPr>
          <p:txBody>
            <a:bodyPr wrap="square" rtlCol="0">
              <a:spAutoFit/>
            </a:bodyPr>
            <a:lstStyle/>
            <a:p>
              <a:pPr algn="ctr" defTabSz="609585" eaLnBrk="0" fontAlgn="base" hangingPunct="0">
                <a:spcBef>
                  <a:spcPct val="0"/>
                </a:spcBef>
                <a:spcAft>
                  <a:spcPct val="0"/>
                </a:spcAft>
                <a:defRPr/>
              </a:pPr>
              <a:r>
                <a:rPr lang="pt-BR" sz="1400" dirty="0">
                  <a:solidFill>
                    <a:srgbClr val="58696B"/>
                  </a:solidFill>
                  <a:latin typeface="+mj-lt"/>
                  <a:ea typeface="+mj-ea"/>
                  <a:cs typeface="+mj-cs"/>
                </a:rPr>
                <a:t>Mudanças administrativas</a:t>
              </a:r>
            </a:p>
          </p:txBody>
        </p:sp>
        <p:grpSp>
          <p:nvGrpSpPr>
            <p:cNvPr id="15" name="Agrupar 14">
              <a:extLst>
                <a:ext uri="{FF2B5EF4-FFF2-40B4-BE49-F238E27FC236}">
                  <a16:creationId xmlns:a16="http://schemas.microsoft.com/office/drawing/2014/main" id="{86E01A50-9ED3-02C7-6C28-82C9BBF5D1A3}"/>
                </a:ext>
              </a:extLst>
            </p:cNvPr>
            <p:cNvGrpSpPr/>
            <p:nvPr/>
          </p:nvGrpSpPr>
          <p:grpSpPr>
            <a:xfrm>
              <a:off x="7653213" y="2372715"/>
              <a:ext cx="3090821" cy="1539914"/>
              <a:chOff x="5193586" y="1512556"/>
              <a:chExt cx="2318116" cy="1041440"/>
            </a:xfrm>
          </p:grpSpPr>
          <p:sp>
            <p:nvSpPr>
              <p:cNvPr id="16" name="CaixaDeTexto 15">
                <a:extLst>
                  <a:ext uri="{FF2B5EF4-FFF2-40B4-BE49-F238E27FC236}">
                    <a16:creationId xmlns:a16="http://schemas.microsoft.com/office/drawing/2014/main" id="{E4BFB441-4408-6174-A672-748D670E1F93}"/>
                  </a:ext>
                </a:extLst>
              </p:cNvPr>
              <p:cNvSpPr txBox="1"/>
              <p:nvPr/>
            </p:nvSpPr>
            <p:spPr>
              <a:xfrm>
                <a:off x="5661115" y="1763327"/>
                <a:ext cx="1850587" cy="619829"/>
              </a:xfrm>
              <a:prstGeom prst="rect">
                <a:avLst/>
              </a:prstGeom>
              <a:noFill/>
              <a:ln w="19050">
                <a:solidFill>
                  <a:schemeClr val="accent1"/>
                </a:solidFill>
                <a:prstDash val="dash"/>
              </a:ln>
            </p:spPr>
            <p:txBody>
              <a:bodyPr wrap="square" rtlCol="0">
                <a:spAutoFit/>
              </a:bodyPr>
              <a:lstStyle/>
              <a:p>
                <a:pPr algn="ctr" defTabSz="609585" eaLnBrk="0" fontAlgn="base" hangingPunct="0">
                  <a:spcBef>
                    <a:spcPct val="0"/>
                  </a:spcBef>
                  <a:spcAft>
                    <a:spcPct val="0"/>
                  </a:spcAft>
                  <a:defRPr/>
                </a:pPr>
                <a:r>
                  <a:rPr lang="pt-BR" sz="1400" dirty="0">
                    <a:solidFill>
                      <a:srgbClr val="58696B"/>
                    </a:solidFill>
                    <a:latin typeface="+mj-lt"/>
                    <a:ea typeface="+mj-ea"/>
                    <a:cs typeface="+mj-cs"/>
                  </a:rPr>
                  <a:t>RDC 73/16 (Anexo II)</a:t>
                </a:r>
              </a:p>
              <a:p>
                <a:pPr algn="ctr" defTabSz="609585" eaLnBrk="0" fontAlgn="base" hangingPunct="0">
                  <a:spcBef>
                    <a:spcPct val="0"/>
                  </a:spcBef>
                  <a:spcAft>
                    <a:spcPct val="0"/>
                  </a:spcAft>
                  <a:defRPr/>
                </a:pPr>
                <a:r>
                  <a:rPr lang="pt-BR" sz="1400" dirty="0">
                    <a:solidFill>
                      <a:srgbClr val="58696B"/>
                    </a:solidFill>
                    <a:latin typeface="+mj-lt"/>
                    <a:ea typeface="+mj-ea"/>
                    <a:cs typeface="+mj-cs"/>
                  </a:rPr>
                  <a:t>ou </a:t>
                </a:r>
              </a:p>
              <a:p>
                <a:pPr algn="ctr" defTabSz="609585" eaLnBrk="0" fontAlgn="base" hangingPunct="0">
                  <a:spcBef>
                    <a:spcPct val="0"/>
                  </a:spcBef>
                  <a:spcAft>
                    <a:spcPct val="0"/>
                  </a:spcAft>
                  <a:defRPr/>
                </a:pPr>
                <a:r>
                  <a:rPr lang="pt-BR" sz="1400" dirty="0">
                    <a:solidFill>
                      <a:srgbClr val="58696B"/>
                    </a:solidFill>
                    <a:latin typeface="+mj-lt"/>
                    <a:ea typeface="+mj-ea"/>
                    <a:cs typeface="+mj-cs"/>
                  </a:rPr>
                  <a:t>Novo Marco (Anexo I)</a:t>
                </a:r>
              </a:p>
            </p:txBody>
          </p:sp>
          <p:sp>
            <p:nvSpPr>
              <p:cNvPr id="17" name="Chave Direita 16">
                <a:extLst>
                  <a:ext uri="{FF2B5EF4-FFF2-40B4-BE49-F238E27FC236}">
                    <a16:creationId xmlns:a16="http://schemas.microsoft.com/office/drawing/2014/main" id="{29A0FA32-DA26-E196-25C4-47B3D25ADE7B}"/>
                  </a:ext>
                </a:extLst>
              </p:cNvPr>
              <p:cNvSpPr/>
              <p:nvPr/>
            </p:nvSpPr>
            <p:spPr>
              <a:xfrm>
                <a:off x="5193586" y="1512556"/>
                <a:ext cx="271790" cy="1041440"/>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defTabSz="609585" eaLnBrk="0" fontAlgn="base" hangingPunct="0">
                  <a:spcBef>
                    <a:spcPct val="0"/>
                  </a:spcBef>
                  <a:spcAft>
                    <a:spcPct val="0"/>
                  </a:spcAft>
                  <a:defRPr/>
                </a:pPr>
                <a:endParaRPr lang="pt-BR" sz="2400">
                  <a:solidFill>
                    <a:prstClr val="black"/>
                  </a:solidFill>
                  <a:latin typeface="Calibri"/>
                </a:endParaRPr>
              </a:p>
            </p:txBody>
          </p:sp>
        </p:grpSp>
        <p:sp>
          <p:nvSpPr>
            <p:cNvPr id="18" name="CaixaDeTexto 17">
              <a:extLst>
                <a:ext uri="{FF2B5EF4-FFF2-40B4-BE49-F238E27FC236}">
                  <a16:creationId xmlns:a16="http://schemas.microsoft.com/office/drawing/2014/main" id="{18FD8ADC-7ECC-DF67-5FC4-7ACD5A344CD8}"/>
                </a:ext>
              </a:extLst>
            </p:cNvPr>
            <p:cNvSpPr txBox="1"/>
            <p:nvPr/>
          </p:nvSpPr>
          <p:spPr>
            <a:xfrm>
              <a:off x="8128518" y="5943333"/>
              <a:ext cx="2945032" cy="381877"/>
            </a:xfrm>
            <a:prstGeom prst="rect">
              <a:avLst/>
            </a:prstGeom>
            <a:noFill/>
            <a:ln w="19050">
              <a:solidFill>
                <a:schemeClr val="accent1"/>
              </a:solidFill>
              <a:prstDash val="dash"/>
            </a:ln>
          </p:spPr>
          <p:txBody>
            <a:bodyPr wrap="square" rtlCol="0">
              <a:spAutoFit/>
            </a:bodyPr>
            <a:lstStyle/>
            <a:p>
              <a:pPr algn="ctr" defTabSz="609585" eaLnBrk="0" fontAlgn="base" hangingPunct="0">
                <a:spcBef>
                  <a:spcPct val="0"/>
                </a:spcBef>
                <a:spcAft>
                  <a:spcPct val="0"/>
                </a:spcAft>
                <a:defRPr/>
              </a:pPr>
              <a:r>
                <a:rPr lang="pt-BR" sz="1400" dirty="0">
                  <a:solidFill>
                    <a:srgbClr val="58696B"/>
                  </a:solidFill>
                  <a:latin typeface="+mj-lt"/>
                  <a:ea typeface="+mj-ea"/>
                  <a:cs typeface="+mj-cs"/>
                </a:rPr>
                <a:t>Mudanças maiores</a:t>
              </a:r>
            </a:p>
          </p:txBody>
        </p:sp>
        <p:sp>
          <p:nvSpPr>
            <p:cNvPr id="19" name="Chave Esquerda 18">
              <a:extLst>
                <a:ext uri="{FF2B5EF4-FFF2-40B4-BE49-F238E27FC236}">
                  <a16:creationId xmlns:a16="http://schemas.microsoft.com/office/drawing/2014/main" id="{2673367C-01F2-D4C2-B324-8A85D17230EB}"/>
                </a:ext>
              </a:extLst>
            </p:cNvPr>
            <p:cNvSpPr/>
            <p:nvPr/>
          </p:nvSpPr>
          <p:spPr>
            <a:xfrm>
              <a:off x="7653214" y="4510207"/>
              <a:ext cx="475303" cy="1944209"/>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defTabSz="609585" eaLnBrk="0" fontAlgn="base" hangingPunct="0">
                <a:spcBef>
                  <a:spcPct val="0"/>
                </a:spcBef>
                <a:spcAft>
                  <a:spcPct val="0"/>
                </a:spcAft>
                <a:defRPr/>
              </a:pPr>
              <a:endParaRPr lang="pt-BR" sz="2400">
                <a:solidFill>
                  <a:prstClr val="black"/>
                </a:solidFill>
                <a:latin typeface="Calibri"/>
              </a:endParaRPr>
            </a:p>
          </p:txBody>
        </p:sp>
        <p:grpSp>
          <p:nvGrpSpPr>
            <p:cNvPr id="20" name="Agrupar 19">
              <a:extLst>
                <a:ext uri="{FF2B5EF4-FFF2-40B4-BE49-F238E27FC236}">
                  <a16:creationId xmlns:a16="http://schemas.microsoft.com/office/drawing/2014/main" id="{3C32F536-6CAA-E7DC-772C-B3637B48AAE3}"/>
                </a:ext>
              </a:extLst>
            </p:cNvPr>
            <p:cNvGrpSpPr/>
            <p:nvPr/>
          </p:nvGrpSpPr>
          <p:grpSpPr>
            <a:xfrm>
              <a:off x="5003577" y="3161092"/>
              <a:ext cx="2390817" cy="1535854"/>
              <a:chOff x="2487227" y="560960"/>
              <a:chExt cx="1793113" cy="1151890"/>
            </a:xfrm>
          </p:grpSpPr>
          <p:sp>
            <p:nvSpPr>
              <p:cNvPr id="21" name="CaixaDeTexto 20">
                <a:extLst>
                  <a:ext uri="{FF2B5EF4-FFF2-40B4-BE49-F238E27FC236}">
                    <a16:creationId xmlns:a16="http://schemas.microsoft.com/office/drawing/2014/main" id="{A8FFE239-DEBD-2F30-D238-6FE7C1A1407C}"/>
                  </a:ext>
                </a:extLst>
              </p:cNvPr>
              <p:cNvSpPr txBox="1"/>
              <p:nvPr/>
            </p:nvSpPr>
            <p:spPr>
              <a:xfrm>
                <a:off x="2574357" y="560960"/>
                <a:ext cx="1705979" cy="500233"/>
              </a:xfrm>
              <a:prstGeom prst="rect">
                <a:avLst/>
              </a:prstGeom>
              <a:noFill/>
              <a:ln w="19050">
                <a:solidFill>
                  <a:schemeClr val="accent1"/>
                </a:solidFill>
                <a:prstDash val="dash"/>
              </a:ln>
            </p:spPr>
            <p:txBody>
              <a:bodyPr wrap="square" rtlCol="0">
                <a:spAutoFit/>
              </a:bodyPr>
              <a:lstStyle/>
              <a:p>
                <a:pPr algn="ctr" defTabSz="609585" eaLnBrk="0" fontAlgn="base" hangingPunct="0">
                  <a:spcBef>
                    <a:spcPct val="0"/>
                  </a:spcBef>
                  <a:spcAft>
                    <a:spcPct val="0"/>
                  </a:spcAft>
                  <a:defRPr/>
                </a:pPr>
                <a:r>
                  <a:rPr lang="pt-BR" sz="1400" dirty="0">
                    <a:solidFill>
                      <a:srgbClr val="58696B"/>
                    </a:solidFill>
                    <a:latin typeface="+mj-lt"/>
                    <a:ea typeface="+mj-ea"/>
                    <a:cs typeface="+mj-cs"/>
                  </a:rPr>
                  <a:t>Sem necessidade de lote piloto </a:t>
                </a:r>
              </a:p>
            </p:txBody>
          </p:sp>
          <p:sp>
            <p:nvSpPr>
              <p:cNvPr id="22" name="CaixaDeTexto 21">
                <a:extLst>
                  <a:ext uri="{FF2B5EF4-FFF2-40B4-BE49-F238E27FC236}">
                    <a16:creationId xmlns:a16="http://schemas.microsoft.com/office/drawing/2014/main" id="{A1B95C56-C657-D568-6C26-765118D58B03}"/>
                  </a:ext>
                </a:extLst>
              </p:cNvPr>
              <p:cNvSpPr txBox="1"/>
              <p:nvPr/>
            </p:nvSpPr>
            <p:spPr>
              <a:xfrm>
                <a:off x="2574359" y="1212617"/>
                <a:ext cx="1705981" cy="500233"/>
              </a:xfrm>
              <a:prstGeom prst="rect">
                <a:avLst/>
              </a:prstGeom>
              <a:noFill/>
              <a:ln w="19050">
                <a:solidFill>
                  <a:schemeClr val="accent1"/>
                </a:solidFill>
                <a:prstDash val="dash"/>
              </a:ln>
            </p:spPr>
            <p:txBody>
              <a:bodyPr wrap="square" rtlCol="0">
                <a:spAutoFit/>
              </a:bodyPr>
              <a:lstStyle/>
              <a:p>
                <a:pPr algn="ctr" defTabSz="609585" eaLnBrk="0" fontAlgn="base" hangingPunct="0">
                  <a:spcBef>
                    <a:spcPct val="0"/>
                  </a:spcBef>
                  <a:spcAft>
                    <a:spcPct val="0"/>
                  </a:spcAft>
                  <a:defRPr/>
                </a:pPr>
                <a:r>
                  <a:rPr lang="pt-BR" sz="1400" dirty="0">
                    <a:solidFill>
                      <a:srgbClr val="58696B"/>
                    </a:solidFill>
                    <a:latin typeface="+mj-lt"/>
                    <a:ea typeface="+mj-ea"/>
                    <a:cs typeface="+mj-cs"/>
                  </a:rPr>
                  <a:t>Protocolo até 31/07/2023</a:t>
                </a:r>
              </a:p>
            </p:txBody>
          </p:sp>
          <p:sp>
            <p:nvSpPr>
              <p:cNvPr id="23" name="Mais 47">
                <a:extLst>
                  <a:ext uri="{FF2B5EF4-FFF2-40B4-BE49-F238E27FC236}">
                    <a16:creationId xmlns:a16="http://schemas.microsoft.com/office/drawing/2014/main" id="{6F3BA64E-FBD0-D9F1-F07B-EEF17A238809}"/>
                  </a:ext>
                </a:extLst>
              </p:cNvPr>
              <p:cNvSpPr/>
              <p:nvPr/>
            </p:nvSpPr>
            <p:spPr>
              <a:xfrm>
                <a:off x="2487227" y="986490"/>
                <a:ext cx="267629" cy="286774"/>
              </a:xfrm>
              <a:prstGeom prst="mathPlus">
                <a:avLst/>
              </a:prstGeom>
              <a:ln w="6350"/>
            </p:spPr>
            <p:style>
              <a:lnRef idx="1">
                <a:schemeClr val="accent1"/>
              </a:lnRef>
              <a:fillRef idx="3">
                <a:schemeClr val="accent1"/>
              </a:fillRef>
              <a:effectRef idx="2">
                <a:schemeClr val="accent1"/>
              </a:effectRef>
              <a:fontRef idx="minor">
                <a:schemeClr val="lt1"/>
              </a:fontRef>
            </p:style>
            <p:txBody>
              <a:bodyPr rtlCol="0" anchor="ctr"/>
              <a:lstStyle/>
              <a:p>
                <a:pPr algn="ctr" defTabSz="609585" eaLnBrk="0" fontAlgn="base" hangingPunct="0">
                  <a:spcBef>
                    <a:spcPct val="0"/>
                  </a:spcBef>
                  <a:spcAft>
                    <a:spcPct val="0"/>
                  </a:spcAft>
                  <a:defRPr/>
                </a:pPr>
                <a:endParaRPr lang="pt-BR" sz="2400">
                  <a:solidFill>
                    <a:prstClr val="white"/>
                  </a:solidFill>
                  <a:latin typeface="Calibri"/>
                </a:endParaRPr>
              </a:p>
            </p:txBody>
          </p:sp>
        </p:grpSp>
        <p:sp>
          <p:nvSpPr>
            <p:cNvPr id="24" name="Seta para Baixo 48">
              <a:extLst>
                <a:ext uri="{FF2B5EF4-FFF2-40B4-BE49-F238E27FC236}">
                  <a16:creationId xmlns:a16="http://schemas.microsoft.com/office/drawing/2014/main" id="{29355F13-CF6A-AAF2-8F1F-AA0389DC83B6}"/>
                </a:ext>
              </a:extLst>
            </p:cNvPr>
            <p:cNvSpPr/>
            <p:nvPr/>
          </p:nvSpPr>
          <p:spPr>
            <a:xfrm>
              <a:off x="9310820" y="3990144"/>
              <a:ext cx="398977" cy="520063"/>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609585" eaLnBrk="0" fontAlgn="base" hangingPunct="0">
                <a:spcBef>
                  <a:spcPct val="0"/>
                </a:spcBef>
                <a:spcAft>
                  <a:spcPct val="0"/>
                </a:spcAft>
                <a:defRPr/>
              </a:pPr>
              <a:endParaRPr lang="pt-BR" sz="2400">
                <a:solidFill>
                  <a:prstClr val="white"/>
                </a:solidFill>
                <a:latin typeface="Calibri"/>
              </a:endParaRPr>
            </a:p>
          </p:txBody>
        </p:sp>
        <p:sp>
          <p:nvSpPr>
            <p:cNvPr id="25" name="CaixaDeTexto 24">
              <a:extLst>
                <a:ext uri="{FF2B5EF4-FFF2-40B4-BE49-F238E27FC236}">
                  <a16:creationId xmlns:a16="http://schemas.microsoft.com/office/drawing/2014/main" id="{35D3213A-CD4B-4B17-B710-738D743681EC}"/>
                </a:ext>
              </a:extLst>
            </p:cNvPr>
            <p:cNvSpPr txBox="1"/>
            <p:nvPr/>
          </p:nvSpPr>
          <p:spPr>
            <a:xfrm>
              <a:off x="8128518" y="5292484"/>
              <a:ext cx="2931596" cy="381877"/>
            </a:xfrm>
            <a:prstGeom prst="rect">
              <a:avLst/>
            </a:prstGeom>
            <a:noFill/>
            <a:ln w="19050">
              <a:solidFill>
                <a:schemeClr val="accent1"/>
              </a:solidFill>
              <a:prstDash val="dash"/>
            </a:ln>
          </p:spPr>
          <p:txBody>
            <a:bodyPr wrap="square" rtlCol="0">
              <a:spAutoFit/>
            </a:bodyPr>
            <a:lstStyle/>
            <a:p>
              <a:pPr algn="ctr" defTabSz="609585" eaLnBrk="0" fontAlgn="base" hangingPunct="0">
                <a:spcBef>
                  <a:spcPct val="0"/>
                </a:spcBef>
                <a:spcAft>
                  <a:spcPct val="0"/>
                </a:spcAft>
                <a:defRPr/>
              </a:pPr>
              <a:r>
                <a:rPr lang="pt-BR" sz="1400" dirty="0">
                  <a:solidFill>
                    <a:srgbClr val="58696B"/>
                  </a:solidFill>
                  <a:latin typeface="+mj-lt"/>
                  <a:ea typeface="+mj-ea"/>
                  <a:cs typeface="+mj-cs"/>
                </a:rPr>
                <a:t>Mudanças menores</a:t>
              </a:r>
            </a:p>
          </p:txBody>
        </p:sp>
        <p:cxnSp>
          <p:nvCxnSpPr>
            <p:cNvPr id="26" name="Conector de Seta Reta 25">
              <a:extLst>
                <a:ext uri="{FF2B5EF4-FFF2-40B4-BE49-F238E27FC236}">
                  <a16:creationId xmlns:a16="http://schemas.microsoft.com/office/drawing/2014/main" id="{E0BE513A-DCC6-9C65-F76A-2E39D4B4903D}"/>
                </a:ext>
              </a:extLst>
            </p:cNvPr>
            <p:cNvCxnSpPr>
              <a:cxnSpLocks/>
            </p:cNvCxnSpPr>
            <p:nvPr/>
          </p:nvCxnSpPr>
          <p:spPr>
            <a:xfrm>
              <a:off x="3827982" y="5487889"/>
              <a:ext cx="117558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sp>
        <p:nvSpPr>
          <p:cNvPr id="3" name="Espaço Reservado para o Número do Slide 3">
            <a:extLst>
              <a:ext uri="{FF2B5EF4-FFF2-40B4-BE49-F238E27FC236}">
                <a16:creationId xmlns:a16="http://schemas.microsoft.com/office/drawing/2014/main" id="{9D641E10-5579-4F6F-9CF1-8F4BC9EC72E2}"/>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27</a:t>
            </a:fld>
            <a:endParaRPr lang="pt-BR" dirty="0"/>
          </a:p>
        </p:txBody>
      </p:sp>
      <p:pic>
        <p:nvPicPr>
          <p:cNvPr id="27" name="Picture 1" descr="9f723375-5524-49b6-b012-fef03ac9f934.png">
            <a:extLst>
              <a:ext uri="{FF2B5EF4-FFF2-40B4-BE49-F238E27FC236}">
                <a16:creationId xmlns:a16="http://schemas.microsoft.com/office/drawing/2014/main" id="{FEEA298C-51B1-7DF1-5820-4527F3F00716}"/>
              </a:ext>
            </a:extLst>
          </p:cNvPr>
          <p:cNvPicPr>
            <a:picLocks noChangeAspect="1"/>
          </p:cNvPicPr>
          <p:nvPr/>
        </p:nvPicPr>
        <p:blipFill>
          <a:blip r:embed="rId3"/>
          <a:stretch>
            <a:fillRect/>
          </a:stretch>
        </p:blipFill>
        <p:spPr>
          <a:xfrm>
            <a:off x="0" y="0"/>
            <a:ext cx="858129" cy="656913"/>
          </a:xfrm>
          <a:prstGeom prst="rect">
            <a:avLst/>
          </a:prstGeom>
        </p:spPr>
      </p:pic>
    </p:spTree>
    <p:extLst>
      <p:ext uri="{BB962C8B-B14F-4D97-AF65-F5344CB8AC3E}">
        <p14:creationId xmlns:p14="http://schemas.microsoft.com/office/powerpoint/2010/main" val="323357404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E01DCD5-31BF-3080-9E5E-40E246EF45BB}"/>
              </a:ext>
            </a:extLst>
          </p:cNvPr>
          <p:cNvSpPr>
            <a:spLocks noGrp="1"/>
          </p:cNvSpPr>
          <p:nvPr>
            <p:ph type="title"/>
          </p:nvPr>
        </p:nvSpPr>
        <p:spPr/>
        <p:txBody>
          <a:bodyPr>
            <a:normAutofit/>
          </a:bodyPr>
          <a:lstStyle/>
          <a:p>
            <a:r>
              <a:rPr lang="pt-BR" sz="4000" b="1" dirty="0">
                <a:solidFill>
                  <a:srgbClr val="58696B"/>
                </a:solidFill>
              </a:rPr>
              <a:t>CADIFA</a:t>
            </a:r>
          </a:p>
        </p:txBody>
      </p:sp>
      <p:sp>
        <p:nvSpPr>
          <p:cNvPr id="3" name="Espaço Reservado para Conteúdo 2">
            <a:extLst>
              <a:ext uri="{FF2B5EF4-FFF2-40B4-BE49-F238E27FC236}">
                <a16:creationId xmlns:a16="http://schemas.microsoft.com/office/drawing/2014/main" id="{3593DD8D-F345-8B3F-C26B-0D96F6B8F9AC}"/>
              </a:ext>
            </a:extLst>
          </p:cNvPr>
          <p:cNvSpPr>
            <a:spLocks noGrp="1"/>
          </p:cNvSpPr>
          <p:nvPr>
            <p:ph idx="1"/>
          </p:nvPr>
        </p:nvSpPr>
        <p:spPr>
          <a:xfrm>
            <a:off x="838200" y="1825625"/>
            <a:ext cx="10515600" cy="404228"/>
          </a:xfrm>
        </p:spPr>
        <p:txBody>
          <a:bodyPr>
            <a:noAutofit/>
          </a:bodyPr>
          <a:lstStyle/>
          <a:p>
            <a:pPr marL="0" indent="0">
              <a:buNone/>
            </a:pPr>
            <a:r>
              <a:rPr lang="pt-BR" sz="2400" dirty="0">
                <a:solidFill>
                  <a:srgbClr val="58696B"/>
                </a:solidFill>
                <a:latin typeface="+mj-lt"/>
                <a:ea typeface="+mj-ea"/>
                <a:cs typeface="+mj-cs"/>
              </a:rPr>
              <a:t>  O QUE É A CADIFA?</a:t>
            </a:r>
          </a:p>
        </p:txBody>
      </p:sp>
      <p:pic>
        <p:nvPicPr>
          <p:cNvPr id="4" name="Imagem 3">
            <a:extLst>
              <a:ext uri="{FF2B5EF4-FFF2-40B4-BE49-F238E27FC236}">
                <a16:creationId xmlns:a16="http://schemas.microsoft.com/office/drawing/2014/main" id="{A036DDDB-E6C6-DA51-F050-B1BB67AD9F80}"/>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562" b="92829" l="4085" r="94935">
                        <a14:foregroundMark x1="4085" y1="11155" x2="12092" y2="19522"/>
                        <a14:foregroundMark x1="12092" y1="19522" x2="12255" y2="19522"/>
                        <a14:foregroundMark x1="37745" y1="14741" x2="46078" y2="33865"/>
                        <a14:foregroundMark x1="10294" y1="23506" x2="12745" y2="33466"/>
                        <a14:foregroundMark x1="27614" y1="21116" x2="27614" y2="21116"/>
                        <a14:foregroundMark x1="28922" y1="31873" x2="28922" y2="31873"/>
                        <a14:foregroundMark x1="75490" y1="15936" x2="81863" y2="33865"/>
                        <a14:foregroundMark x1="65196" y1="23904" x2="65196" y2="23904"/>
                        <a14:foregroundMark x1="74837" y1="81673" x2="74837" y2="81673"/>
                        <a14:foregroundMark x1="70261" y1="74502" x2="73856" y2="83267"/>
                        <a14:foregroundMark x1="68627" y1="74502" x2="73529" y2="83267"/>
                        <a14:foregroundMark x1="88725" y1="74900" x2="94935" y2="88048"/>
                        <a14:foregroundMark x1="64216" y1="27490" x2="64216" y2="27490"/>
                        <a14:foregroundMark x1="68137" y1="77689" x2="68954" y2="90040"/>
                        <a14:foregroundMark x1="73039" y1="70518" x2="78595" y2="88446"/>
                        <a14:foregroundMark x1="78595" y1="88446" x2="77941" y2="91633"/>
                        <a14:foregroundMark x1="89379" y1="74502" x2="91993" y2="92829"/>
                      </a14:backgroundRemoval>
                    </a14:imgEffect>
                    <a14:imgEffect>
                      <a14:saturation sat="0"/>
                    </a14:imgEffect>
                  </a14:imgLayer>
                </a14:imgProps>
              </a:ext>
            </a:extLst>
          </a:blip>
          <a:stretch>
            <a:fillRect/>
          </a:stretch>
        </p:blipFill>
        <p:spPr>
          <a:xfrm>
            <a:off x="4117372" y="1423236"/>
            <a:ext cx="5829300" cy="2390775"/>
          </a:xfrm>
          <a:prstGeom prst="rect">
            <a:avLst/>
          </a:prstGeom>
        </p:spPr>
      </p:pic>
      <p:graphicFrame>
        <p:nvGraphicFramePr>
          <p:cNvPr id="8" name="Espaço Reservado para Conteúdo 6">
            <a:extLst>
              <a:ext uri="{FF2B5EF4-FFF2-40B4-BE49-F238E27FC236}">
                <a16:creationId xmlns:a16="http://schemas.microsoft.com/office/drawing/2014/main" id="{E63306F7-AC78-76C6-166B-AC23BE0B73E8}"/>
              </a:ext>
            </a:extLst>
          </p:cNvPr>
          <p:cNvGraphicFramePr>
            <a:graphicFrameLocks/>
          </p:cNvGraphicFramePr>
          <p:nvPr>
            <p:extLst>
              <p:ext uri="{D42A27DB-BD31-4B8C-83A1-F6EECF244321}">
                <p14:modId xmlns:p14="http://schemas.microsoft.com/office/powerpoint/2010/main" val="3704461683"/>
              </p:ext>
            </p:extLst>
          </p:nvPr>
        </p:nvGraphicFramePr>
        <p:xfrm>
          <a:off x="1193527" y="3103803"/>
          <a:ext cx="5838495" cy="304869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9" name="CaixaDeTexto 8">
            <a:extLst>
              <a:ext uri="{FF2B5EF4-FFF2-40B4-BE49-F238E27FC236}">
                <a16:creationId xmlns:a16="http://schemas.microsoft.com/office/drawing/2014/main" id="{487B5ACC-A79F-343D-DA8B-F312C33D377E}"/>
              </a:ext>
            </a:extLst>
          </p:cNvPr>
          <p:cNvSpPr txBox="1"/>
          <p:nvPr/>
        </p:nvSpPr>
        <p:spPr>
          <a:xfrm>
            <a:off x="8139866" y="4628148"/>
            <a:ext cx="2858608" cy="919401"/>
          </a:xfrm>
          <a:prstGeom prst="wedgeRoundRectCallout">
            <a:avLst>
              <a:gd name="adj1" fmla="val -86337"/>
              <a:gd name="adj2" fmla="val 3855"/>
              <a:gd name="adj3" fmla="val 16667"/>
            </a:avLst>
          </a:prstGeom>
          <a:solidFill>
            <a:schemeClr val="bg1"/>
          </a:solidFill>
          <a:ln>
            <a:solidFill>
              <a:srgbClr val="002060"/>
            </a:solidFill>
            <a:prstDash val="lgDash"/>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pt-BR" sz="1600" dirty="0">
                <a:solidFill>
                  <a:schemeClr val="accent6">
                    <a:lumMod val="50000"/>
                  </a:schemeClr>
                </a:solidFill>
              </a:rPr>
              <a:t>A CADIFA poderá conter outras informações consideradas relevantes.</a:t>
            </a:r>
          </a:p>
        </p:txBody>
      </p:sp>
      <p:sp>
        <p:nvSpPr>
          <p:cNvPr id="5" name="Espaço Reservado para o Número do Slide 3">
            <a:extLst>
              <a:ext uri="{FF2B5EF4-FFF2-40B4-BE49-F238E27FC236}">
                <a16:creationId xmlns:a16="http://schemas.microsoft.com/office/drawing/2014/main" id="{81DA66EB-F00F-7B8E-EE07-8FB182DF9588}"/>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28</a:t>
            </a:fld>
            <a:endParaRPr lang="pt-BR" dirty="0"/>
          </a:p>
        </p:txBody>
      </p:sp>
      <p:pic>
        <p:nvPicPr>
          <p:cNvPr id="6" name="Picture 1" descr="9f723375-5524-49b6-b012-fef03ac9f934.png">
            <a:extLst>
              <a:ext uri="{FF2B5EF4-FFF2-40B4-BE49-F238E27FC236}">
                <a16:creationId xmlns:a16="http://schemas.microsoft.com/office/drawing/2014/main" id="{3A29740D-3121-BF36-4BC1-93F0C033A562}"/>
              </a:ext>
            </a:extLst>
          </p:cNvPr>
          <p:cNvPicPr>
            <a:picLocks noChangeAspect="1"/>
          </p:cNvPicPr>
          <p:nvPr/>
        </p:nvPicPr>
        <p:blipFill>
          <a:blip r:embed="rId10"/>
          <a:stretch>
            <a:fillRect/>
          </a:stretch>
        </p:blipFill>
        <p:spPr>
          <a:xfrm>
            <a:off x="0" y="0"/>
            <a:ext cx="858129" cy="656913"/>
          </a:xfrm>
          <a:prstGeom prst="rect">
            <a:avLst/>
          </a:prstGeom>
        </p:spPr>
      </p:pic>
      <p:grpSp>
        <p:nvGrpSpPr>
          <p:cNvPr id="7" name="Agrupar 6">
            <a:extLst>
              <a:ext uri="{FF2B5EF4-FFF2-40B4-BE49-F238E27FC236}">
                <a16:creationId xmlns:a16="http://schemas.microsoft.com/office/drawing/2014/main" id="{99C2FAFB-0231-D7C2-8B8A-09C27D5D75BA}"/>
              </a:ext>
            </a:extLst>
          </p:cNvPr>
          <p:cNvGrpSpPr/>
          <p:nvPr/>
        </p:nvGrpSpPr>
        <p:grpSpPr>
          <a:xfrm flipV="1">
            <a:off x="838200" y="1949649"/>
            <a:ext cx="101397" cy="89894"/>
            <a:chOff x="7427495" y="2229853"/>
            <a:chExt cx="403200" cy="403200"/>
          </a:xfrm>
        </p:grpSpPr>
        <p:sp>
          <p:nvSpPr>
            <p:cNvPr id="10" name="Elipse 16">
              <a:extLst>
                <a:ext uri="{FF2B5EF4-FFF2-40B4-BE49-F238E27FC236}">
                  <a16:creationId xmlns:a16="http://schemas.microsoft.com/office/drawing/2014/main" id="{28E27F06-F58C-C535-1F17-120960D8EF85}"/>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1" name="Elipse 17">
              <a:extLst>
                <a:ext uri="{FF2B5EF4-FFF2-40B4-BE49-F238E27FC236}">
                  <a16:creationId xmlns:a16="http://schemas.microsoft.com/office/drawing/2014/main" id="{8E07EDA7-BE36-6D4A-DB23-BB5A6A10F2D8}"/>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spTree>
    <p:extLst>
      <p:ext uri="{BB962C8B-B14F-4D97-AF65-F5344CB8AC3E}">
        <p14:creationId xmlns:p14="http://schemas.microsoft.com/office/powerpoint/2010/main" val="394680377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P spid="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389EC8-6480-7B64-2869-87933F0EBFCA}"/>
              </a:ext>
            </a:extLst>
          </p:cNvPr>
          <p:cNvSpPr>
            <a:spLocks noGrp="1"/>
          </p:cNvSpPr>
          <p:nvPr>
            <p:ph type="title"/>
          </p:nvPr>
        </p:nvSpPr>
        <p:spPr/>
        <p:txBody>
          <a:bodyPr>
            <a:normAutofit/>
          </a:bodyPr>
          <a:lstStyle/>
          <a:p>
            <a:r>
              <a:rPr lang="pt-BR" sz="4000" b="1" dirty="0">
                <a:solidFill>
                  <a:srgbClr val="58696B"/>
                </a:solidFill>
              </a:rPr>
              <a:t>CADIFA</a:t>
            </a:r>
          </a:p>
        </p:txBody>
      </p:sp>
      <p:sp>
        <p:nvSpPr>
          <p:cNvPr id="4" name="Espaço Reservado para Conteúdo 2">
            <a:extLst>
              <a:ext uri="{FF2B5EF4-FFF2-40B4-BE49-F238E27FC236}">
                <a16:creationId xmlns:a16="http://schemas.microsoft.com/office/drawing/2014/main" id="{A089DE43-DEE9-638B-8F03-B243DC584D30}"/>
              </a:ext>
            </a:extLst>
          </p:cNvPr>
          <p:cNvSpPr txBox="1">
            <a:spLocks/>
          </p:cNvSpPr>
          <p:nvPr/>
        </p:nvSpPr>
        <p:spPr>
          <a:xfrm>
            <a:off x="1349058" y="1690688"/>
            <a:ext cx="10004742" cy="3914213"/>
          </a:xfrm>
          <a:prstGeom prst="rect">
            <a:avLst/>
          </a:prstGeom>
        </p:spPr>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91440" marR="0" lvl="0" indent="-91440" algn="just"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r>
              <a:rPr kumimoji="0" lang="pt-BR" sz="2200" b="0" i="0" u="none" strike="noStrike" kern="1200" cap="none" spc="0" normalizeH="0" baseline="0" noProof="0" dirty="0">
                <a:ln>
                  <a:noFill/>
                </a:ln>
                <a:solidFill>
                  <a:srgbClr val="335B74"/>
                </a:solidFill>
                <a:effectLst/>
                <a:uLnTx/>
                <a:uFillTx/>
                <a:latin typeface="Tw Cen MT" panose="020B0602020104020603"/>
                <a:ea typeface="+mn-ea"/>
                <a:cs typeface="+mn-cs"/>
              </a:rPr>
              <a:t>COMO OBTER CADIFA? </a:t>
            </a:r>
          </a:p>
          <a:p>
            <a:pPr marL="91440" marR="0" lvl="0" indent="-91440" algn="just" defTabSz="914400" rtl="0" eaLnBrk="1" fontAlgn="auto" latinLnBrk="0" hangingPunct="1">
              <a:lnSpc>
                <a:spcPct val="100000"/>
              </a:lnSpc>
              <a:spcBef>
                <a:spcPts val="0"/>
              </a:spcBef>
              <a:spcAft>
                <a:spcPts val="0"/>
              </a:spcAft>
              <a:buClr>
                <a:srgbClr val="1CADE4"/>
              </a:buClr>
              <a:buSzPct val="100000"/>
              <a:buFont typeface="Tw Cen MT" panose="020B0602020104020603" pitchFamily="34" charset="0"/>
              <a:buChar char=" "/>
              <a:tabLst/>
              <a:defRPr/>
            </a:pPr>
            <a:endParaRPr kumimoji="0" lang="pt-BR" sz="900" b="0" i="0" u="none" strike="noStrike" kern="1200" cap="none" spc="0" normalizeH="0" baseline="0" noProof="0" dirty="0">
              <a:ln>
                <a:noFill/>
              </a:ln>
              <a:solidFill>
                <a:srgbClr val="335B74"/>
              </a:solidFill>
              <a:effectLst/>
              <a:uLnTx/>
              <a:uFillTx/>
              <a:latin typeface="Tw Cen MT" panose="020B0602020104020603"/>
              <a:ea typeface="+mn-ea"/>
              <a:cs typeface="+mn-cs"/>
            </a:endParaRPr>
          </a:p>
          <a:p>
            <a:pPr marL="457200" marR="0" lvl="0" indent="-373063" algn="just" defTabSz="914400" rtl="0" eaLnBrk="1" fontAlgn="auto" latinLnBrk="0" hangingPunct="1">
              <a:lnSpc>
                <a:spcPct val="90000"/>
              </a:lnSpc>
              <a:spcBef>
                <a:spcPts val="1200"/>
              </a:spcBef>
              <a:spcAft>
                <a:spcPts val="200"/>
              </a:spcAft>
              <a:buClr>
                <a:srgbClr val="1CADE4"/>
              </a:buClr>
              <a:buSzPct val="100000"/>
              <a:buFont typeface="+mj-lt"/>
              <a:buAutoNum type="arabicPeriod"/>
              <a:tabLst/>
              <a:defRPr/>
            </a:pPr>
            <a:r>
              <a:rPr lang="pt-BR" sz="1900" dirty="0">
                <a:solidFill>
                  <a:srgbClr val="58696B"/>
                </a:solidFill>
                <a:latin typeface="+mj-lt"/>
                <a:ea typeface="+mj-ea"/>
                <a:cs typeface="+mj-cs"/>
              </a:rPr>
              <a:t>Manifestação de Interesse;</a:t>
            </a:r>
          </a:p>
          <a:p>
            <a:pPr marL="457200" marR="0" lvl="0" indent="-373063" algn="just" defTabSz="914400" rtl="0" eaLnBrk="1" fontAlgn="auto" latinLnBrk="0" hangingPunct="1">
              <a:lnSpc>
                <a:spcPct val="90000"/>
              </a:lnSpc>
              <a:spcBef>
                <a:spcPts val="1200"/>
              </a:spcBef>
              <a:spcAft>
                <a:spcPts val="200"/>
              </a:spcAft>
              <a:buClr>
                <a:srgbClr val="1CADE4"/>
              </a:buClr>
              <a:buSzPct val="100000"/>
              <a:buFont typeface="+mj-lt"/>
              <a:buAutoNum type="arabicPeriod"/>
              <a:tabLst/>
              <a:defRPr/>
            </a:pPr>
            <a:r>
              <a:rPr lang="pt-BR" sz="1900" dirty="0">
                <a:solidFill>
                  <a:srgbClr val="58696B"/>
                </a:solidFill>
                <a:latin typeface="+mj-lt"/>
                <a:ea typeface="+mj-ea"/>
                <a:cs typeface="+mj-cs"/>
              </a:rPr>
              <a:t>CADIFA Associada;</a:t>
            </a:r>
          </a:p>
          <a:p>
            <a:pPr marL="457200" marR="0" lvl="0" indent="-373063" algn="just" defTabSz="914400" rtl="0" eaLnBrk="1" fontAlgn="auto" latinLnBrk="0" hangingPunct="1">
              <a:lnSpc>
                <a:spcPct val="90000"/>
              </a:lnSpc>
              <a:spcBef>
                <a:spcPts val="1200"/>
              </a:spcBef>
              <a:spcAft>
                <a:spcPts val="200"/>
              </a:spcAft>
              <a:buClr>
                <a:srgbClr val="1CADE4"/>
              </a:buClr>
              <a:buSzPct val="100000"/>
              <a:buFont typeface="+mj-lt"/>
              <a:buAutoNum type="arabicPeriod"/>
              <a:tabLst/>
              <a:defRPr/>
            </a:pPr>
            <a:r>
              <a:rPr lang="pt-BR" sz="1900" dirty="0">
                <a:solidFill>
                  <a:srgbClr val="58696B"/>
                </a:solidFill>
                <a:latin typeface="+mj-lt"/>
                <a:ea typeface="+mj-ea"/>
                <a:cs typeface="+mj-cs"/>
              </a:rPr>
              <a:t>Convite da DICOL.</a:t>
            </a:r>
          </a:p>
        </p:txBody>
      </p:sp>
      <p:sp>
        <p:nvSpPr>
          <p:cNvPr id="5" name="Retângulo 4">
            <a:extLst>
              <a:ext uri="{FF2B5EF4-FFF2-40B4-BE49-F238E27FC236}">
                <a16:creationId xmlns:a16="http://schemas.microsoft.com/office/drawing/2014/main" id="{26578F7E-FA7E-E38F-CCC5-287723FDC0A7}"/>
              </a:ext>
            </a:extLst>
          </p:cNvPr>
          <p:cNvSpPr/>
          <p:nvPr/>
        </p:nvSpPr>
        <p:spPr>
          <a:xfrm>
            <a:off x="6382009" y="1954725"/>
            <a:ext cx="5139288" cy="738664"/>
          </a:xfrm>
          <a:prstGeom prst="rect">
            <a:avLst/>
          </a:prstGeom>
        </p:spPr>
        <p:txBody>
          <a:bodyPr wrap="square">
            <a:spAutoFit/>
          </a:bodyPr>
          <a:lstStyle/>
          <a:p>
            <a:pPr algn="ctr" defTabSz="457200"/>
            <a:r>
              <a:rPr sz="2400" dirty="0">
                <a:solidFill>
                  <a:srgbClr val="335B74"/>
                </a:solidFill>
                <a:latin typeface="Tw Cen MT" panose="020B0602020104020603"/>
              </a:rPr>
              <a:t>E a CADIFA Não Associada?</a:t>
            </a:r>
          </a:p>
          <a:p>
            <a:pPr defTabSz="457200"/>
            <a:r>
              <a:rPr dirty="0">
                <a:solidFill>
                  <a:prstClr val="black"/>
                </a:solidFill>
                <a:latin typeface="Tw Cen MT" panose="020B0602020104020603"/>
              </a:rPr>
              <a:t>Não está sendo avaliada, por limitações da Agência.</a:t>
            </a:r>
          </a:p>
        </p:txBody>
      </p:sp>
      <p:sp>
        <p:nvSpPr>
          <p:cNvPr id="6" name="Seta para a direita 61">
            <a:extLst>
              <a:ext uri="{FF2B5EF4-FFF2-40B4-BE49-F238E27FC236}">
                <a16:creationId xmlns:a16="http://schemas.microsoft.com/office/drawing/2014/main" id="{8E8B05E4-8D87-1370-0EF8-715306CE0835}"/>
              </a:ext>
            </a:extLst>
          </p:cNvPr>
          <p:cNvSpPr>
            <a:spLocks/>
          </p:cNvSpPr>
          <p:nvPr/>
        </p:nvSpPr>
        <p:spPr bwMode="auto">
          <a:xfrm rot="9282359">
            <a:off x="4550221" y="3031529"/>
            <a:ext cx="1782562" cy="221807"/>
          </a:xfrm>
          <a:custGeom>
            <a:avLst/>
            <a:gdLst>
              <a:gd name="T0" fmla="*/ 0 w 2282223"/>
              <a:gd name="T1" fmla="*/ 12005 h 442623"/>
              <a:gd name="T2" fmla="*/ 44721 w 2282223"/>
              <a:gd name="T3" fmla="*/ 5323 h 442623"/>
              <a:gd name="T4" fmla="*/ 43701 w 2282223"/>
              <a:gd name="T5" fmla="*/ 0 h 442623"/>
              <a:gd name="T6" fmla="*/ 53129 w 2282223"/>
              <a:gd name="T7" fmla="*/ 11402 h 442623"/>
              <a:gd name="T8" fmla="*/ 43280 w 2282223"/>
              <a:gd name="T9" fmla="*/ 16430 h 442623"/>
              <a:gd name="T10" fmla="*/ 44721 w 2282223"/>
              <a:gd name="T11" fmla="*/ 12005 h 442623"/>
              <a:gd name="T12" fmla="*/ 0 w 2282223"/>
              <a:gd name="T13" fmla="*/ 12005 h 4426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82223" h="442623">
                <a:moveTo>
                  <a:pt x="0" y="323436"/>
                </a:moveTo>
                <a:cubicBezTo>
                  <a:pt x="641363" y="99763"/>
                  <a:pt x="1243376" y="49202"/>
                  <a:pt x="1921033" y="143416"/>
                </a:cubicBezTo>
                <a:lnTo>
                  <a:pt x="1877257" y="0"/>
                </a:lnTo>
                <a:lnTo>
                  <a:pt x="2282223" y="307190"/>
                </a:lnTo>
                <a:lnTo>
                  <a:pt x="1859161" y="442623"/>
                </a:lnTo>
                <a:lnTo>
                  <a:pt x="1921033" y="323436"/>
                </a:lnTo>
                <a:cubicBezTo>
                  <a:pt x="1319340" y="206950"/>
                  <a:pt x="684408" y="175904"/>
                  <a:pt x="0" y="323436"/>
                </a:cubicBezTo>
                <a:close/>
              </a:path>
            </a:pathLst>
          </a:custGeom>
          <a:solidFill>
            <a:srgbClr val="00B0F0"/>
          </a:solidFill>
          <a:ln>
            <a:solidFill>
              <a:srgbClr val="00B0F0"/>
            </a:solidFill>
          </a:ln>
        </p:spPr>
        <p:txBody>
          <a:bodyPr lIns="97200" rIns="32400" anchor="ctr"/>
          <a:lstStyle/>
          <a:p>
            <a:pPr defTabSz="457200"/>
            <a:endParaRPr>
              <a:solidFill>
                <a:prstClr val="black"/>
              </a:solidFill>
              <a:latin typeface="Tw Cen MT" panose="020B0602020104020603"/>
              <a:cs typeface="Calibri" panose="020F0502020204030204" pitchFamily="34" charset="0"/>
            </a:endParaRPr>
          </a:p>
        </p:txBody>
      </p:sp>
      <p:pic>
        <p:nvPicPr>
          <p:cNvPr id="7" name="Imagem 6">
            <a:extLst>
              <a:ext uri="{FF2B5EF4-FFF2-40B4-BE49-F238E27FC236}">
                <a16:creationId xmlns:a16="http://schemas.microsoft.com/office/drawing/2014/main" id="{14024B40-BDBA-4C79-21B6-82D9D63FB102}"/>
              </a:ext>
            </a:extLst>
          </p:cNvPr>
          <p:cNvPicPr>
            <a:picLocks noChangeAspect="1"/>
          </p:cNvPicPr>
          <p:nvPr/>
        </p:nvPicPr>
        <p:blipFill>
          <a:blip r:embed="rId3"/>
          <a:stretch>
            <a:fillRect/>
          </a:stretch>
        </p:blipFill>
        <p:spPr>
          <a:xfrm>
            <a:off x="5178177" y="3966167"/>
            <a:ext cx="5899926" cy="1926152"/>
          </a:xfrm>
          <a:prstGeom prst="rect">
            <a:avLst/>
          </a:prstGeom>
        </p:spPr>
      </p:pic>
      <p:grpSp>
        <p:nvGrpSpPr>
          <p:cNvPr id="8" name="Agrupar 7">
            <a:extLst>
              <a:ext uri="{FF2B5EF4-FFF2-40B4-BE49-F238E27FC236}">
                <a16:creationId xmlns:a16="http://schemas.microsoft.com/office/drawing/2014/main" id="{13374E85-488D-B816-1BD8-D0C9B1E96315}"/>
              </a:ext>
            </a:extLst>
          </p:cNvPr>
          <p:cNvGrpSpPr/>
          <p:nvPr/>
        </p:nvGrpSpPr>
        <p:grpSpPr>
          <a:xfrm>
            <a:off x="5790467" y="3592452"/>
            <a:ext cx="1131793" cy="962167"/>
            <a:chOff x="1208690" y="4713779"/>
            <a:chExt cx="1468442" cy="1493636"/>
          </a:xfrm>
        </p:grpSpPr>
        <p:pic>
          <p:nvPicPr>
            <p:cNvPr id="9" name="Picture 2" descr="faq | Ginecologia">
              <a:extLst>
                <a:ext uri="{FF2B5EF4-FFF2-40B4-BE49-F238E27FC236}">
                  <a16:creationId xmlns:a16="http://schemas.microsoft.com/office/drawing/2014/main" id="{76DA6C64-A3F3-E564-6DCB-BDCF60205A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8690" y="5184860"/>
              <a:ext cx="1468442" cy="1022555"/>
            </a:xfrm>
            <a:prstGeom prst="rect">
              <a:avLst/>
            </a:prstGeom>
            <a:noFill/>
            <a:extLst>
              <a:ext uri="{909E8E84-426E-40DD-AFC4-6F175D3DCCD1}">
                <a14:hiddenFill xmlns:a14="http://schemas.microsoft.com/office/drawing/2010/main">
                  <a:solidFill>
                    <a:srgbClr val="FFFFFF"/>
                  </a:solidFill>
                </a14:hiddenFill>
              </a:ext>
            </a:extLst>
          </p:spPr>
        </p:pic>
        <p:sp>
          <p:nvSpPr>
            <p:cNvPr id="10" name="Retângulo 9">
              <a:extLst>
                <a:ext uri="{FF2B5EF4-FFF2-40B4-BE49-F238E27FC236}">
                  <a16:creationId xmlns:a16="http://schemas.microsoft.com/office/drawing/2014/main" id="{F9320264-DA8A-359C-E9D0-F10C49596C0C}"/>
                </a:ext>
              </a:extLst>
            </p:cNvPr>
            <p:cNvSpPr/>
            <p:nvPr/>
          </p:nvSpPr>
          <p:spPr>
            <a:xfrm>
              <a:off x="1435841" y="4713779"/>
              <a:ext cx="1014140" cy="471081"/>
            </a:xfrm>
            <a:prstGeom prst="rect">
              <a:avLst/>
            </a:prstGeom>
          </p:spPr>
          <p:txBody>
            <a:bodyPr wrap="none">
              <a:spAutoFit/>
            </a:bodyPr>
            <a:lstStyle/>
            <a:p>
              <a:pPr algn="ctr" defTabSz="457200"/>
              <a:r>
                <a:rPr sz="2000" dirty="0">
                  <a:solidFill>
                    <a:srgbClr val="335B74"/>
                  </a:solidFill>
                  <a:latin typeface="Tw Cen MT" panose="020B0602020104020603"/>
                </a:rPr>
                <a:t>Prazos</a:t>
              </a:r>
              <a:endParaRPr sz="1600" dirty="0">
                <a:solidFill>
                  <a:prstClr val="black"/>
                </a:solidFill>
                <a:latin typeface="Tw Cen MT" panose="020B0602020104020603"/>
              </a:endParaRPr>
            </a:p>
          </p:txBody>
        </p:sp>
      </p:grpSp>
      <p:grpSp>
        <p:nvGrpSpPr>
          <p:cNvPr id="11" name="Agrupar 10">
            <a:extLst>
              <a:ext uri="{FF2B5EF4-FFF2-40B4-BE49-F238E27FC236}">
                <a16:creationId xmlns:a16="http://schemas.microsoft.com/office/drawing/2014/main" id="{D6BAE67D-1B96-15F9-B11D-D2CDAF49CAF5}"/>
              </a:ext>
            </a:extLst>
          </p:cNvPr>
          <p:cNvGrpSpPr/>
          <p:nvPr/>
        </p:nvGrpSpPr>
        <p:grpSpPr>
          <a:xfrm>
            <a:off x="776155" y="1971502"/>
            <a:ext cx="3529898" cy="3437643"/>
            <a:chOff x="635787" y="2199828"/>
            <a:chExt cx="3875159" cy="3886308"/>
          </a:xfrm>
        </p:grpSpPr>
        <p:sp>
          <p:nvSpPr>
            <p:cNvPr id="12" name="Retângulo 11">
              <a:extLst>
                <a:ext uri="{FF2B5EF4-FFF2-40B4-BE49-F238E27FC236}">
                  <a16:creationId xmlns:a16="http://schemas.microsoft.com/office/drawing/2014/main" id="{6E1F040F-CF5C-EADD-4770-3B98585B4C6B}"/>
                </a:ext>
              </a:extLst>
            </p:cNvPr>
            <p:cNvSpPr/>
            <p:nvPr/>
          </p:nvSpPr>
          <p:spPr>
            <a:xfrm>
              <a:off x="931173" y="5651203"/>
              <a:ext cx="3579773" cy="434933"/>
            </a:xfrm>
            <a:prstGeom prst="rect">
              <a:avLst/>
            </a:prstGeom>
          </p:spPr>
          <p:txBody>
            <a:bodyPr wrap="none">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lang="pt-BR" sz="1900" b="1" dirty="0">
                  <a:solidFill>
                    <a:srgbClr val="58696B"/>
                  </a:solidFill>
                  <a:latin typeface="+mj-lt"/>
                  <a:ea typeface="+mj-ea"/>
                  <a:cs typeface="+mj-cs"/>
                </a:rPr>
                <a:t>Não há prazo estabelecido</a:t>
              </a:r>
              <a:r>
                <a:rPr lang="pt-BR" sz="1900" dirty="0">
                  <a:solidFill>
                    <a:srgbClr val="58696B"/>
                  </a:solidFill>
                  <a:latin typeface="+mj-lt"/>
                  <a:ea typeface="+mj-ea"/>
                  <a:cs typeface="+mj-cs"/>
                </a:rPr>
                <a:t>.</a:t>
              </a:r>
            </a:p>
          </p:txBody>
        </p:sp>
        <p:grpSp>
          <p:nvGrpSpPr>
            <p:cNvPr id="13" name="Agrupar 12">
              <a:extLst>
                <a:ext uri="{FF2B5EF4-FFF2-40B4-BE49-F238E27FC236}">
                  <a16:creationId xmlns:a16="http://schemas.microsoft.com/office/drawing/2014/main" id="{D8F27FFA-4AC2-E1CE-D833-D2D9FCAEBC66}"/>
                </a:ext>
              </a:extLst>
            </p:cNvPr>
            <p:cNvGrpSpPr/>
            <p:nvPr/>
          </p:nvGrpSpPr>
          <p:grpSpPr>
            <a:xfrm>
              <a:off x="635787" y="2199828"/>
              <a:ext cx="2225217" cy="3365414"/>
              <a:chOff x="635787" y="2199828"/>
              <a:chExt cx="2225217" cy="3365414"/>
            </a:xfrm>
          </p:grpSpPr>
          <p:sp>
            <p:nvSpPr>
              <p:cNvPr id="14" name="Arco 13">
                <a:extLst>
                  <a:ext uri="{FF2B5EF4-FFF2-40B4-BE49-F238E27FC236}">
                    <a16:creationId xmlns:a16="http://schemas.microsoft.com/office/drawing/2014/main" id="{57419106-2E35-5BC1-1B1A-330B7BA60BF9}"/>
                  </a:ext>
                </a:extLst>
              </p:cNvPr>
              <p:cNvSpPr/>
              <p:nvPr/>
            </p:nvSpPr>
            <p:spPr>
              <a:xfrm rot="17334000" flipH="1">
                <a:off x="109754" y="2725861"/>
                <a:ext cx="3277284" cy="2225217"/>
              </a:xfrm>
              <a:prstGeom prst="arc">
                <a:avLst>
                  <a:gd name="adj1" fmla="val 13650490"/>
                  <a:gd name="adj2" fmla="val 0"/>
                </a:avLst>
              </a:prstGeom>
              <a:noFill/>
              <a:ln w="28575" cap="flat" cmpd="sng" algn="ctr">
                <a:solidFill>
                  <a:srgbClr val="1CADE4"/>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prstClr val="black"/>
                  </a:solidFill>
                  <a:effectLst/>
                  <a:uLnTx/>
                  <a:uFillTx/>
                  <a:latin typeface="Tw Cen MT" panose="020B0602020104020603"/>
                  <a:ea typeface="+mn-ea"/>
                  <a:cs typeface="+mn-cs"/>
                </a:endParaRPr>
              </a:p>
            </p:txBody>
          </p:sp>
          <p:sp>
            <p:nvSpPr>
              <p:cNvPr id="15" name="Triângulo isósceles 14">
                <a:extLst>
                  <a:ext uri="{FF2B5EF4-FFF2-40B4-BE49-F238E27FC236}">
                    <a16:creationId xmlns:a16="http://schemas.microsoft.com/office/drawing/2014/main" id="{39EE3053-F417-8210-0F85-2D7C800B255A}"/>
                  </a:ext>
                </a:extLst>
              </p:cNvPr>
              <p:cNvSpPr/>
              <p:nvPr/>
            </p:nvSpPr>
            <p:spPr>
              <a:xfrm rot="7852952">
                <a:off x="1137080" y="5307529"/>
                <a:ext cx="247413" cy="268013"/>
              </a:xfrm>
              <a:prstGeom prst="triangle">
                <a:avLst/>
              </a:prstGeom>
              <a:solidFill>
                <a:srgbClr val="00B0F0"/>
              </a:solidFill>
              <a:ln w="15875" cap="flat" cmpd="sng" algn="ctr">
                <a:solidFill>
                  <a:srgbClr val="00B0F0"/>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white"/>
                  </a:solidFill>
                  <a:effectLst/>
                  <a:uLnTx/>
                  <a:uFillTx/>
                  <a:latin typeface="Tw Cen MT" panose="020B0602020104020603"/>
                  <a:ea typeface="+mn-ea"/>
                  <a:cs typeface="+mn-cs"/>
                </a:endParaRPr>
              </a:p>
            </p:txBody>
          </p:sp>
        </p:grpSp>
      </p:grpSp>
      <p:sp>
        <p:nvSpPr>
          <p:cNvPr id="3" name="Espaço Reservado para o Número do Slide 3">
            <a:extLst>
              <a:ext uri="{FF2B5EF4-FFF2-40B4-BE49-F238E27FC236}">
                <a16:creationId xmlns:a16="http://schemas.microsoft.com/office/drawing/2014/main" id="{DC3C0E7E-0C22-5DB7-4AF6-4757D2CA4332}"/>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29</a:t>
            </a:fld>
            <a:endParaRPr lang="pt-BR" dirty="0"/>
          </a:p>
        </p:txBody>
      </p:sp>
      <p:pic>
        <p:nvPicPr>
          <p:cNvPr id="16" name="Picture 1" descr="9f723375-5524-49b6-b012-fef03ac9f934.png">
            <a:extLst>
              <a:ext uri="{FF2B5EF4-FFF2-40B4-BE49-F238E27FC236}">
                <a16:creationId xmlns:a16="http://schemas.microsoft.com/office/drawing/2014/main" id="{F8591F2B-0F76-EF57-7BA6-6CBD18972E97}"/>
              </a:ext>
            </a:extLst>
          </p:cNvPr>
          <p:cNvPicPr>
            <a:picLocks noChangeAspect="1"/>
          </p:cNvPicPr>
          <p:nvPr/>
        </p:nvPicPr>
        <p:blipFill>
          <a:blip r:embed="rId5"/>
          <a:stretch>
            <a:fillRect/>
          </a:stretch>
        </p:blipFill>
        <p:spPr>
          <a:xfrm>
            <a:off x="0" y="0"/>
            <a:ext cx="858129" cy="656913"/>
          </a:xfrm>
          <a:prstGeom prst="rect">
            <a:avLst/>
          </a:prstGeom>
        </p:spPr>
      </p:pic>
    </p:spTree>
    <p:extLst>
      <p:ext uri="{BB962C8B-B14F-4D97-AF65-F5344CB8AC3E}">
        <p14:creationId xmlns:p14="http://schemas.microsoft.com/office/powerpoint/2010/main" val="164072832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D7A4D73-9C1B-144E-12F8-67FDCC61A72A}"/>
              </a:ext>
            </a:extLst>
          </p:cNvPr>
          <p:cNvSpPr>
            <a:spLocks noGrp="1"/>
          </p:cNvSpPr>
          <p:nvPr>
            <p:ph type="title"/>
          </p:nvPr>
        </p:nvSpPr>
        <p:spPr/>
        <p:txBody>
          <a:bodyPr>
            <a:normAutofit fontScale="90000"/>
          </a:bodyPr>
          <a:lstStyle/>
          <a:p>
            <a:pPr algn="ctr"/>
            <a:br>
              <a:rPr lang="pt-BR" dirty="0"/>
            </a:br>
            <a:br>
              <a:rPr lang="pt-BR" dirty="0"/>
            </a:br>
            <a:br>
              <a:rPr lang="pt-BR" dirty="0"/>
            </a:br>
            <a:br>
              <a:rPr lang="pt-BR" dirty="0"/>
            </a:br>
            <a:br>
              <a:rPr lang="pt-BR" dirty="0"/>
            </a:br>
            <a:br>
              <a:rPr lang="pt-BR" dirty="0"/>
            </a:br>
            <a:br>
              <a:rPr lang="pt-BR" dirty="0"/>
            </a:br>
            <a:br>
              <a:rPr lang="pt-BR" dirty="0"/>
            </a:br>
            <a:br>
              <a:rPr lang="pt-BR" dirty="0"/>
            </a:br>
            <a:br>
              <a:rPr lang="pt-BR" dirty="0"/>
            </a:br>
            <a:r>
              <a:rPr lang="pt-BR" sz="4000" b="1" dirty="0">
                <a:solidFill>
                  <a:srgbClr val="58696B"/>
                </a:solidFill>
              </a:rPr>
              <a:t>Tamara Dias</a:t>
            </a:r>
            <a:br>
              <a:rPr lang="pt-BR" b="1" dirty="0"/>
            </a:br>
            <a:r>
              <a:rPr lang="pt-BR" dirty="0">
                <a:solidFill>
                  <a:srgbClr val="58696B"/>
                </a:solidFill>
              </a:rPr>
              <a:t>Farmacêutica Industrial</a:t>
            </a:r>
            <a:br>
              <a:rPr lang="pt-BR" dirty="0"/>
            </a:br>
            <a:endParaRPr lang="pt-BR" dirty="0"/>
          </a:p>
        </p:txBody>
      </p:sp>
      <p:sp>
        <p:nvSpPr>
          <p:cNvPr id="8" name="Espaço Reservado para Conteúdo 2">
            <a:extLst>
              <a:ext uri="{FF2B5EF4-FFF2-40B4-BE49-F238E27FC236}">
                <a16:creationId xmlns:a16="http://schemas.microsoft.com/office/drawing/2014/main" id="{C3300739-31B6-5A31-A311-5AC542B2C78B}"/>
              </a:ext>
            </a:extLst>
          </p:cNvPr>
          <p:cNvSpPr>
            <a:spLocks noGrp="1"/>
          </p:cNvSpPr>
          <p:nvPr>
            <p:ph sz="quarter" idx="12"/>
          </p:nvPr>
        </p:nvSpPr>
        <p:spPr>
          <a:xfrm>
            <a:off x="6501476" y="725454"/>
            <a:ext cx="4449712" cy="5407091"/>
          </a:xfrm>
        </p:spPr>
        <p:txBody>
          <a:bodyPr>
            <a:noAutofit/>
          </a:bodyPr>
          <a:lstStyle/>
          <a:p>
            <a:pPr marL="0" indent="0" algn="ctr">
              <a:buNone/>
            </a:pPr>
            <a:endParaRPr lang="pt-BR" sz="1300" b="1" dirty="0"/>
          </a:p>
          <a:p>
            <a:pPr marL="0" indent="0" algn="ctr">
              <a:buNone/>
            </a:pPr>
            <a:endParaRPr lang="pt-BR" sz="1600" b="1" dirty="0"/>
          </a:p>
          <a:p>
            <a:pPr marL="0" indent="0" algn="ctr">
              <a:buNone/>
            </a:pPr>
            <a:r>
              <a:rPr lang="pt-BR" sz="1600" dirty="0">
                <a:solidFill>
                  <a:srgbClr val="58696B"/>
                </a:solidFill>
              </a:rPr>
              <a:t>Farmacêutica, Bacharelado em direito, profissional com mais de 25 anos de experiência na indústria farmacêutica atuando em regulatório nos segmentos de medicamentos, cosméticos, suplementos alimentares e dispositivos médicos em empresas como Teuto, Sandoz, Geolab e Hypera. Atualmente Diretora de Assuntos Regulatórios na TD Solutions. </a:t>
            </a:r>
          </a:p>
          <a:p>
            <a:pPr marL="0" indent="0" algn="ctr">
              <a:buNone/>
            </a:pPr>
            <a:endParaRPr lang="pt-BR" sz="1300" b="1" dirty="0"/>
          </a:p>
          <a:p>
            <a:pPr marL="0" indent="0" algn="ctr">
              <a:buNone/>
            </a:pPr>
            <a:endParaRPr lang="pt-BR" sz="1300" b="1" dirty="0"/>
          </a:p>
        </p:txBody>
      </p:sp>
      <p:pic>
        <p:nvPicPr>
          <p:cNvPr id="1026" name="Picture 2" descr="Foto do perfil de Tamara Dias">
            <a:extLst>
              <a:ext uri="{FF2B5EF4-FFF2-40B4-BE49-F238E27FC236}">
                <a16:creationId xmlns:a16="http://schemas.microsoft.com/office/drawing/2014/main" id="{65F6B59E-2952-8959-AB8D-8B2FF3B0816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8115" y="1714500"/>
            <a:ext cx="3069771" cy="306977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9" name="Espaço Reservado para Conteúdo 2">
            <a:extLst>
              <a:ext uri="{FF2B5EF4-FFF2-40B4-BE49-F238E27FC236}">
                <a16:creationId xmlns:a16="http://schemas.microsoft.com/office/drawing/2014/main" id="{F9EFEF93-8311-D912-45CB-EA431BD1D2D1}"/>
              </a:ext>
            </a:extLst>
          </p:cNvPr>
          <p:cNvSpPr txBox="1">
            <a:spLocks/>
          </p:cNvSpPr>
          <p:nvPr/>
        </p:nvSpPr>
        <p:spPr>
          <a:xfrm>
            <a:off x="7477723" y="4826668"/>
            <a:ext cx="2497219" cy="32227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pt-BR" sz="2000" b="1" dirty="0"/>
          </a:p>
        </p:txBody>
      </p:sp>
      <p:sp>
        <p:nvSpPr>
          <p:cNvPr id="3" name="Espaço Reservado para o Número do Slide 3">
            <a:extLst>
              <a:ext uri="{FF2B5EF4-FFF2-40B4-BE49-F238E27FC236}">
                <a16:creationId xmlns:a16="http://schemas.microsoft.com/office/drawing/2014/main" id="{7AB4B77F-CF8C-5036-6405-2EF7B6380228}"/>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3</a:t>
            </a:fld>
            <a:endParaRPr lang="pt-BR" dirty="0"/>
          </a:p>
        </p:txBody>
      </p:sp>
      <p:pic>
        <p:nvPicPr>
          <p:cNvPr id="4" name="Picture 1" descr="9f723375-5524-49b6-b012-fef03ac9f934.png">
            <a:extLst>
              <a:ext uri="{FF2B5EF4-FFF2-40B4-BE49-F238E27FC236}">
                <a16:creationId xmlns:a16="http://schemas.microsoft.com/office/drawing/2014/main" id="{12D8B180-F4E3-34C7-88BE-699FCF6C2F62}"/>
              </a:ext>
            </a:extLst>
          </p:cNvPr>
          <p:cNvPicPr>
            <a:picLocks noChangeAspect="1"/>
          </p:cNvPicPr>
          <p:nvPr/>
        </p:nvPicPr>
        <p:blipFill>
          <a:blip r:embed="rId5"/>
          <a:stretch>
            <a:fillRect/>
          </a:stretch>
        </p:blipFill>
        <p:spPr>
          <a:xfrm>
            <a:off x="0" y="0"/>
            <a:ext cx="858129" cy="656913"/>
          </a:xfrm>
          <a:prstGeom prst="rect">
            <a:avLst/>
          </a:prstGeom>
        </p:spPr>
      </p:pic>
    </p:spTree>
    <p:extLst>
      <p:ext uri="{BB962C8B-B14F-4D97-AF65-F5344CB8AC3E}">
        <p14:creationId xmlns:p14="http://schemas.microsoft.com/office/powerpoint/2010/main" val="98155034"/>
      </p:ext>
    </p:extLst>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5" name="Espaço Reservado para Conteúdo 4">
            <a:extLst>
              <a:ext uri="{FF2B5EF4-FFF2-40B4-BE49-F238E27FC236}">
                <a16:creationId xmlns:a16="http://schemas.microsoft.com/office/drawing/2014/main" id="{8D37933B-A824-4D7D-9A06-32BBFE065800}"/>
              </a:ext>
            </a:extLst>
          </p:cNvPr>
          <p:cNvPicPr>
            <a:picLocks noGrp="1" noChangeAspect="1"/>
          </p:cNvPicPr>
          <p:nvPr>
            <p:ph idx="1"/>
          </p:nvPr>
        </p:nvPicPr>
        <p:blipFill>
          <a:blip r:embed="rId4"/>
          <a:stretch>
            <a:fillRect/>
          </a:stretch>
        </p:blipFill>
        <p:spPr>
          <a:xfrm>
            <a:off x="2338884" y="1825625"/>
            <a:ext cx="7514232" cy="4351338"/>
          </a:xfrm>
          <a:prstGeom prst="rect">
            <a:avLst/>
          </a:prstGeom>
        </p:spPr>
      </p:pic>
      <p:sp>
        <p:nvSpPr>
          <p:cNvPr id="3" name="Espaço Reservado para o Número do Slide 3">
            <a:extLst>
              <a:ext uri="{FF2B5EF4-FFF2-40B4-BE49-F238E27FC236}">
                <a16:creationId xmlns:a16="http://schemas.microsoft.com/office/drawing/2014/main" id="{8FA0863B-EF54-6FCB-B959-8D6F8C291FC5}"/>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30</a:t>
            </a:fld>
            <a:endParaRPr lang="pt-BR" dirty="0"/>
          </a:p>
        </p:txBody>
      </p:sp>
      <p:pic>
        <p:nvPicPr>
          <p:cNvPr id="4" name="Picture 1" descr="9f723375-5524-49b6-b012-fef03ac9f934.png">
            <a:extLst>
              <a:ext uri="{FF2B5EF4-FFF2-40B4-BE49-F238E27FC236}">
                <a16:creationId xmlns:a16="http://schemas.microsoft.com/office/drawing/2014/main" id="{5302D6D6-F642-123F-6C7B-1B95818E3AAF}"/>
              </a:ext>
            </a:extLst>
          </p:cNvPr>
          <p:cNvPicPr>
            <a:picLocks noChangeAspect="1"/>
          </p:cNvPicPr>
          <p:nvPr/>
        </p:nvPicPr>
        <p:blipFill>
          <a:blip r:embed="rId5"/>
          <a:stretch>
            <a:fillRect/>
          </a:stretch>
        </p:blipFill>
        <p:spPr>
          <a:xfrm>
            <a:off x="0" y="0"/>
            <a:ext cx="858129" cy="656913"/>
          </a:xfrm>
          <a:prstGeom prst="rect">
            <a:avLst/>
          </a:prstGeom>
        </p:spPr>
      </p:pic>
      <p:sp>
        <p:nvSpPr>
          <p:cNvPr id="8" name="Título 1">
            <a:extLst>
              <a:ext uri="{FF2B5EF4-FFF2-40B4-BE49-F238E27FC236}">
                <a16:creationId xmlns:a16="http://schemas.microsoft.com/office/drawing/2014/main" id="{A42D7943-0E2E-57A6-E57F-1F8EFF0BC25F}"/>
              </a:ext>
            </a:extLst>
          </p:cNvPr>
          <p:cNvSpPr>
            <a:spLocks noGrp="1"/>
          </p:cNvSpPr>
          <p:nvPr>
            <p:ph type="title"/>
          </p:nvPr>
        </p:nvSpPr>
        <p:spPr>
          <a:xfrm>
            <a:off x="838200" y="365125"/>
            <a:ext cx="10515600" cy="1325563"/>
          </a:xfrm>
        </p:spPr>
        <p:txBody>
          <a:bodyPr>
            <a:normAutofit/>
          </a:bodyPr>
          <a:lstStyle/>
          <a:p>
            <a:r>
              <a:rPr lang="pt-BR" sz="4000" b="1" dirty="0">
                <a:solidFill>
                  <a:srgbClr val="58696B"/>
                </a:solidFill>
              </a:rPr>
              <a:t>E como funciona na ANVISA?</a:t>
            </a:r>
          </a:p>
        </p:txBody>
      </p:sp>
    </p:spTree>
    <p:extLst>
      <p:ext uri="{BB962C8B-B14F-4D97-AF65-F5344CB8AC3E}">
        <p14:creationId xmlns:p14="http://schemas.microsoft.com/office/powerpoint/2010/main" val="165523884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471520C-55EB-80CC-F197-DDA5835CCC26}"/>
              </a:ext>
            </a:extLst>
          </p:cNvPr>
          <p:cNvSpPr>
            <a:spLocks noGrp="1"/>
          </p:cNvSpPr>
          <p:nvPr>
            <p:ph type="title"/>
          </p:nvPr>
        </p:nvSpPr>
        <p:spPr/>
        <p:txBody>
          <a:bodyPr>
            <a:normAutofit/>
          </a:bodyPr>
          <a:lstStyle/>
          <a:p>
            <a:r>
              <a:rPr lang="pt-BR" sz="4000" b="1" dirty="0">
                <a:solidFill>
                  <a:srgbClr val="58696B"/>
                </a:solidFill>
              </a:rPr>
              <a:t>E como funciona na ANVISA?</a:t>
            </a:r>
          </a:p>
        </p:txBody>
      </p:sp>
      <p:pic>
        <p:nvPicPr>
          <p:cNvPr id="5" name="Espaço Reservado para Conteúdo 4">
            <a:extLst>
              <a:ext uri="{FF2B5EF4-FFF2-40B4-BE49-F238E27FC236}">
                <a16:creationId xmlns:a16="http://schemas.microsoft.com/office/drawing/2014/main" id="{01CD61FA-4151-DD1D-8789-7F2E562F5073}"/>
              </a:ext>
            </a:extLst>
          </p:cNvPr>
          <p:cNvPicPr>
            <a:picLocks noGrp="1" noChangeAspect="1"/>
          </p:cNvPicPr>
          <p:nvPr>
            <p:ph idx="1"/>
          </p:nvPr>
        </p:nvPicPr>
        <p:blipFill>
          <a:blip r:embed="rId4"/>
          <a:stretch>
            <a:fillRect/>
          </a:stretch>
        </p:blipFill>
        <p:spPr>
          <a:xfrm>
            <a:off x="2226696" y="1825625"/>
            <a:ext cx="7738607" cy="4351338"/>
          </a:xfrm>
          <a:prstGeom prst="rect">
            <a:avLst/>
          </a:prstGeom>
        </p:spPr>
      </p:pic>
      <p:sp>
        <p:nvSpPr>
          <p:cNvPr id="3" name="Espaço Reservado para o Número do Slide 3">
            <a:extLst>
              <a:ext uri="{FF2B5EF4-FFF2-40B4-BE49-F238E27FC236}">
                <a16:creationId xmlns:a16="http://schemas.microsoft.com/office/drawing/2014/main" id="{143DD657-A25B-B397-EAA5-8C5A0192AEBA}"/>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31</a:t>
            </a:fld>
            <a:endParaRPr lang="pt-BR" dirty="0"/>
          </a:p>
        </p:txBody>
      </p:sp>
      <p:pic>
        <p:nvPicPr>
          <p:cNvPr id="4" name="Picture 1" descr="9f723375-5524-49b6-b012-fef03ac9f934.png">
            <a:extLst>
              <a:ext uri="{FF2B5EF4-FFF2-40B4-BE49-F238E27FC236}">
                <a16:creationId xmlns:a16="http://schemas.microsoft.com/office/drawing/2014/main" id="{BE945D0C-9655-EC3C-D5C0-5BBF9449C673}"/>
              </a:ext>
            </a:extLst>
          </p:cNvPr>
          <p:cNvPicPr>
            <a:picLocks noChangeAspect="1"/>
          </p:cNvPicPr>
          <p:nvPr/>
        </p:nvPicPr>
        <p:blipFill>
          <a:blip r:embed="rId5"/>
          <a:stretch>
            <a:fillRect/>
          </a:stretch>
        </p:blipFill>
        <p:spPr>
          <a:xfrm>
            <a:off x="0" y="0"/>
            <a:ext cx="858129" cy="656913"/>
          </a:xfrm>
          <a:prstGeom prst="rect">
            <a:avLst/>
          </a:prstGeom>
        </p:spPr>
      </p:pic>
    </p:spTree>
    <p:extLst>
      <p:ext uri="{BB962C8B-B14F-4D97-AF65-F5344CB8AC3E}">
        <p14:creationId xmlns:p14="http://schemas.microsoft.com/office/powerpoint/2010/main" val="137666876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1C5E0C-774F-F9E2-C745-8B3696340DC7}"/>
              </a:ext>
            </a:extLst>
          </p:cNvPr>
          <p:cNvSpPr>
            <a:spLocks noGrp="1"/>
          </p:cNvSpPr>
          <p:nvPr>
            <p:ph type="title"/>
          </p:nvPr>
        </p:nvSpPr>
        <p:spPr/>
        <p:txBody>
          <a:bodyPr>
            <a:normAutofit/>
          </a:bodyPr>
          <a:lstStyle/>
          <a:p>
            <a:r>
              <a:rPr lang="pt-BR" sz="2800" b="1" dirty="0">
                <a:solidFill>
                  <a:srgbClr val="58696B"/>
                </a:solidFill>
              </a:rPr>
              <a:t>E como funciona na ANVISA? Informações apresentadas no Seminário de CADIFA em </a:t>
            </a:r>
            <a:r>
              <a:rPr lang="pt-BR" sz="2800" b="1" dirty="0" err="1">
                <a:solidFill>
                  <a:srgbClr val="58696B"/>
                </a:solidFill>
              </a:rPr>
              <a:t>Nov</a:t>
            </a:r>
            <a:r>
              <a:rPr lang="pt-BR" sz="2800" b="1" dirty="0">
                <a:solidFill>
                  <a:srgbClr val="58696B"/>
                </a:solidFill>
              </a:rPr>
              <a:t>/25 na ANVISA</a:t>
            </a:r>
          </a:p>
        </p:txBody>
      </p:sp>
      <p:sp>
        <p:nvSpPr>
          <p:cNvPr id="3" name="Espaço Reservado para o Número do Slide 3">
            <a:extLst>
              <a:ext uri="{FF2B5EF4-FFF2-40B4-BE49-F238E27FC236}">
                <a16:creationId xmlns:a16="http://schemas.microsoft.com/office/drawing/2014/main" id="{6D2EF1DA-03EB-A19C-F714-59F09063E68A}"/>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32</a:t>
            </a:fld>
            <a:endParaRPr lang="pt-BR" dirty="0"/>
          </a:p>
        </p:txBody>
      </p:sp>
      <p:pic>
        <p:nvPicPr>
          <p:cNvPr id="4" name="Picture 1" descr="9f723375-5524-49b6-b012-fef03ac9f934.png">
            <a:extLst>
              <a:ext uri="{FF2B5EF4-FFF2-40B4-BE49-F238E27FC236}">
                <a16:creationId xmlns:a16="http://schemas.microsoft.com/office/drawing/2014/main" id="{97D4DFD1-6835-DEFD-6F81-DC83B02F2917}"/>
              </a:ext>
            </a:extLst>
          </p:cNvPr>
          <p:cNvPicPr>
            <a:picLocks noChangeAspect="1"/>
          </p:cNvPicPr>
          <p:nvPr/>
        </p:nvPicPr>
        <p:blipFill>
          <a:blip r:embed="rId3"/>
          <a:stretch>
            <a:fillRect/>
          </a:stretch>
        </p:blipFill>
        <p:spPr>
          <a:xfrm>
            <a:off x="0" y="0"/>
            <a:ext cx="858129" cy="656913"/>
          </a:xfrm>
          <a:prstGeom prst="rect">
            <a:avLst/>
          </a:prstGeom>
        </p:spPr>
      </p:pic>
      <p:sp>
        <p:nvSpPr>
          <p:cNvPr id="7" name="Espaço Reservado para Conteúdo 6">
            <a:extLst>
              <a:ext uri="{FF2B5EF4-FFF2-40B4-BE49-F238E27FC236}">
                <a16:creationId xmlns:a16="http://schemas.microsoft.com/office/drawing/2014/main" id="{D2B4168D-CAEA-5333-7CA2-8BC8B2B0A8E1}"/>
              </a:ext>
            </a:extLst>
          </p:cNvPr>
          <p:cNvSpPr>
            <a:spLocks noGrp="1"/>
          </p:cNvSpPr>
          <p:nvPr>
            <p:ph idx="1"/>
          </p:nvPr>
        </p:nvSpPr>
        <p:spPr/>
        <p:txBody>
          <a:bodyPr/>
          <a:lstStyle/>
          <a:p>
            <a:endParaRPr lang="pt-BR"/>
          </a:p>
        </p:txBody>
      </p:sp>
      <p:pic>
        <p:nvPicPr>
          <p:cNvPr id="9" name="Imagem 8">
            <a:extLst>
              <a:ext uri="{FF2B5EF4-FFF2-40B4-BE49-F238E27FC236}">
                <a16:creationId xmlns:a16="http://schemas.microsoft.com/office/drawing/2014/main" id="{19333884-DE68-3708-6303-EA43C5BD1B18}"/>
              </a:ext>
            </a:extLst>
          </p:cNvPr>
          <p:cNvPicPr>
            <a:picLocks noChangeAspect="1"/>
          </p:cNvPicPr>
          <p:nvPr/>
        </p:nvPicPr>
        <p:blipFill>
          <a:blip r:embed="rId4"/>
          <a:stretch>
            <a:fillRect/>
          </a:stretch>
        </p:blipFill>
        <p:spPr>
          <a:xfrm>
            <a:off x="1061483" y="1427623"/>
            <a:ext cx="9517911" cy="5308969"/>
          </a:xfrm>
          <a:prstGeom prst="rect">
            <a:avLst/>
          </a:prstGeom>
        </p:spPr>
      </p:pic>
    </p:spTree>
    <p:extLst>
      <p:ext uri="{BB962C8B-B14F-4D97-AF65-F5344CB8AC3E}">
        <p14:creationId xmlns:p14="http://schemas.microsoft.com/office/powerpoint/2010/main" val="7656033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Espaço Reservado para Conteúdo 5">
            <a:extLst>
              <a:ext uri="{FF2B5EF4-FFF2-40B4-BE49-F238E27FC236}">
                <a16:creationId xmlns:a16="http://schemas.microsoft.com/office/drawing/2014/main" id="{FD9A1792-8C67-01DB-2384-CB822A203516}"/>
              </a:ext>
            </a:extLst>
          </p:cNvPr>
          <p:cNvPicPr>
            <a:picLocks noGrp="1" noChangeAspect="1"/>
          </p:cNvPicPr>
          <p:nvPr>
            <p:ph sz="quarter" idx="12"/>
          </p:nvPr>
        </p:nvPicPr>
        <p:blipFill>
          <a:blip r:embed="rId2"/>
          <a:srcRect r="1334"/>
          <a:stretch>
            <a:fillRect/>
          </a:stretch>
        </p:blipFill>
        <p:spPr>
          <a:xfrm>
            <a:off x="20" y="10"/>
            <a:ext cx="12191980" cy="6857990"/>
          </a:xfrm>
          <a:prstGeom prst="rect">
            <a:avLst/>
          </a:prstGeom>
          <a:noFill/>
        </p:spPr>
      </p:pic>
      <p:sp>
        <p:nvSpPr>
          <p:cNvPr id="4" name="Espaço Reservado para Número de Slide 3" hidden="1">
            <a:extLst>
              <a:ext uri="{FF2B5EF4-FFF2-40B4-BE49-F238E27FC236}">
                <a16:creationId xmlns:a16="http://schemas.microsoft.com/office/drawing/2014/main" id="{FB68808E-13FB-5731-E62E-BD11291D35E2}"/>
              </a:ext>
            </a:extLst>
          </p:cNvPr>
          <p:cNvSpPr>
            <a:spLocks noGrp="1"/>
          </p:cNvSpPr>
          <p:nvPr>
            <p:ph type="sldNum" sz="quarter" idx="4294967295"/>
          </p:nvPr>
        </p:nvSpPr>
        <p:spPr>
          <a:xfrm>
            <a:off x="412136" y="5943601"/>
            <a:ext cx="968983" cy="651912"/>
          </a:xfrm>
        </p:spPr>
        <p:txBody>
          <a:bodyPr/>
          <a:lstStyle/>
          <a:p>
            <a:pPr>
              <a:spcAft>
                <a:spcPts val="600"/>
              </a:spcAft>
            </a:pPr>
            <a:fld id="{E728BE81-3048-4BCD-9352-C60F5E2CC0DA}" type="slidenum">
              <a:rPr lang="pt-BR" smtClean="0"/>
              <a:pPr>
                <a:spcAft>
                  <a:spcPts val="600"/>
                </a:spcAft>
              </a:pPr>
              <a:t>33</a:t>
            </a:fld>
            <a:endParaRPr lang="pt-BR"/>
          </a:p>
        </p:txBody>
      </p:sp>
    </p:spTree>
    <p:extLst>
      <p:ext uri="{BB962C8B-B14F-4D97-AF65-F5344CB8AC3E}">
        <p14:creationId xmlns:p14="http://schemas.microsoft.com/office/powerpoint/2010/main" val="3744715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5ED013-8401-3BBA-595E-FD7204831585}"/>
              </a:ext>
            </a:extLst>
          </p:cNvPr>
          <p:cNvSpPr>
            <a:spLocks noGrp="1"/>
          </p:cNvSpPr>
          <p:nvPr>
            <p:ph type="title"/>
          </p:nvPr>
        </p:nvSpPr>
        <p:spPr/>
        <p:txBody>
          <a:bodyPr>
            <a:normAutofit/>
          </a:bodyPr>
          <a:lstStyle/>
          <a:p>
            <a:r>
              <a:rPr lang="pt-BR" sz="4000" b="1" dirty="0">
                <a:solidFill>
                  <a:srgbClr val="58696B"/>
                </a:solidFill>
              </a:rPr>
              <a:t>Documentos Administrativos</a:t>
            </a:r>
          </a:p>
        </p:txBody>
      </p:sp>
      <p:sp>
        <p:nvSpPr>
          <p:cNvPr id="3" name="Espaço Reservado para Conteúdo 2">
            <a:extLst>
              <a:ext uri="{FF2B5EF4-FFF2-40B4-BE49-F238E27FC236}">
                <a16:creationId xmlns:a16="http://schemas.microsoft.com/office/drawing/2014/main" id="{B29867E1-896C-1C84-42A0-E8E79804F95A}"/>
              </a:ext>
            </a:extLst>
          </p:cNvPr>
          <p:cNvSpPr>
            <a:spLocks noGrp="1"/>
          </p:cNvSpPr>
          <p:nvPr>
            <p:ph idx="1"/>
          </p:nvPr>
        </p:nvSpPr>
        <p:spPr>
          <a:xfrm>
            <a:off x="6448926" y="1825625"/>
            <a:ext cx="4904874" cy="3019091"/>
          </a:xfrm>
        </p:spPr>
        <p:txBody>
          <a:bodyPr/>
          <a:lstStyle/>
          <a:p>
            <a:pPr marL="0" indent="0" algn="just">
              <a:buNone/>
            </a:pPr>
            <a:r>
              <a:rPr lang="pt-BR" sz="2400" dirty="0">
                <a:solidFill>
                  <a:srgbClr val="58696B"/>
                </a:solidFill>
                <a:latin typeface="+mj-lt"/>
                <a:ea typeface="+mj-ea"/>
                <a:cs typeface="+mj-cs"/>
              </a:rPr>
              <a:t>Módulo 1  </a:t>
            </a:r>
          </a:p>
          <a:p>
            <a:pPr marL="0" indent="0" algn="just">
              <a:buNone/>
            </a:pPr>
            <a:r>
              <a:rPr lang="pt-BR" sz="2400" dirty="0">
                <a:solidFill>
                  <a:srgbClr val="58696B"/>
                </a:solidFill>
                <a:latin typeface="+mj-lt"/>
                <a:ea typeface="+mj-ea"/>
                <a:cs typeface="+mj-cs"/>
              </a:rPr>
              <a:t>   Índice;</a:t>
            </a:r>
          </a:p>
          <a:p>
            <a:pPr marL="0" indent="0" algn="just">
              <a:buNone/>
            </a:pPr>
            <a:r>
              <a:rPr lang="pt-BR" sz="2400" dirty="0">
                <a:solidFill>
                  <a:srgbClr val="58696B"/>
                </a:solidFill>
                <a:latin typeface="+mj-lt"/>
                <a:ea typeface="+mj-ea"/>
                <a:cs typeface="+mj-cs"/>
              </a:rPr>
              <a:t>   Folha de Rosto;</a:t>
            </a:r>
          </a:p>
          <a:p>
            <a:pPr marL="0" indent="0" algn="just">
              <a:buNone/>
            </a:pPr>
            <a:r>
              <a:rPr lang="pt-BR" sz="2400" dirty="0">
                <a:solidFill>
                  <a:srgbClr val="58696B"/>
                </a:solidFill>
                <a:latin typeface="+mj-lt"/>
                <a:ea typeface="+mj-ea"/>
                <a:cs typeface="+mj-cs"/>
              </a:rPr>
              <a:t>   Justificativas;</a:t>
            </a:r>
          </a:p>
          <a:p>
            <a:pPr marL="0" indent="0" algn="just">
              <a:buNone/>
            </a:pPr>
            <a:r>
              <a:rPr lang="pt-BR" sz="2400" dirty="0">
                <a:solidFill>
                  <a:srgbClr val="58696B"/>
                </a:solidFill>
                <a:latin typeface="+mj-lt"/>
                <a:ea typeface="+mj-ea"/>
                <a:cs typeface="+mj-cs"/>
              </a:rPr>
              <a:t>   Formulário de Petição;</a:t>
            </a:r>
          </a:p>
          <a:p>
            <a:pPr marL="0" indent="0" algn="just">
              <a:buNone/>
            </a:pPr>
            <a:r>
              <a:rPr lang="pt-BR" sz="2400" dirty="0">
                <a:solidFill>
                  <a:srgbClr val="58696B"/>
                </a:solidFill>
                <a:latin typeface="+mj-lt"/>
                <a:ea typeface="+mj-ea"/>
                <a:cs typeface="+mj-cs"/>
              </a:rPr>
              <a:t>   TFVS.</a:t>
            </a:r>
          </a:p>
          <a:p>
            <a:endParaRPr lang="pt-BR" dirty="0"/>
          </a:p>
        </p:txBody>
      </p:sp>
      <p:pic>
        <p:nvPicPr>
          <p:cNvPr id="4" name="Imagem 3">
            <a:extLst>
              <a:ext uri="{FF2B5EF4-FFF2-40B4-BE49-F238E27FC236}">
                <a16:creationId xmlns:a16="http://schemas.microsoft.com/office/drawing/2014/main" id="{C3CA0E5D-AA71-1196-EBEE-E2380BA4F3B1}"/>
              </a:ext>
            </a:extLst>
          </p:cNvPr>
          <p:cNvPicPr>
            <a:picLocks noChangeAspect="1"/>
          </p:cNvPicPr>
          <p:nvPr/>
        </p:nvPicPr>
        <p:blipFill>
          <a:blip r:embed="rId3"/>
          <a:stretch>
            <a:fillRect/>
          </a:stretch>
        </p:blipFill>
        <p:spPr>
          <a:xfrm>
            <a:off x="1404647" y="1825625"/>
            <a:ext cx="4490873" cy="3400953"/>
          </a:xfrm>
          <a:prstGeom prst="rect">
            <a:avLst/>
          </a:prstGeom>
        </p:spPr>
      </p:pic>
      <p:pic>
        <p:nvPicPr>
          <p:cNvPr id="5" name="Picture 21" descr="Resultado de imagem para written circle icon png">
            <a:extLst>
              <a:ext uri="{FF2B5EF4-FFF2-40B4-BE49-F238E27FC236}">
                <a16:creationId xmlns:a16="http://schemas.microsoft.com/office/drawing/2014/main" id="{1E9984D5-C87A-C3A2-BC1E-7423780FA607}"/>
              </a:ext>
            </a:extLst>
          </p:cNvPr>
          <p:cNvPicPr>
            <a:picLocks noChangeAspect="1" noChangeArrowheads="1"/>
          </p:cNvPicPr>
          <p:nvPr/>
        </p:nvPicPr>
        <p:blipFill>
          <a:blip r:embed="rId4">
            <a:duotone>
              <a:srgbClr val="C0504D">
                <a:shade val="45000"/>
                <a:satMod val="135000"/>
              </a:srgbClr>
              <a:prstClr val="white"/>
            </a:duotone>
            <a:extLst>
              <a:ext uri="{BEBA8EAE-BF5A-486C-A8C5-ECC9F3942E4B}">
                <a14:imgProps xmlns:a14="http://schemas.microsoft.com/office/drawing/2010/main">
                  <a14:imgLayer r:embed="rId5">
                    <a14:imgEffect>
                      <a14:colorTemperature colorTemp="11500"/>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2539693" y="1825625"/>
            <a:ext cx="1967492" cy="1135694"/>
          </a:xfrm>
          <a:prstGeom prst="rect">
            <a:avLst/>
          </a:prstGeom>
          <a:noFill/>
          <a:extLst>
            <a:ext uri="{909E8E84-426E-40DD-AFC4-6F175D3DCCD1}">
              <a14:hiddenFill xmlns:a14="http://schemas.microsoft.com/office/drawing/2010/main">
                <a:solidFill>
                  <a:srgbClr val="FFFFFF"/>
                </a:solidFill>
              </a14:hiddenFill>
            </a:ext>
          </a:extLst>
        </p:spPr>
      </p:pic>
      <p:sp>
        <p:nvSpPr>
          <p:cNvPr id="6" name="Espaço Reservado para o Número do Slide 3">
            <a:extLst>
              <a:ext uri="{FF2B5EF4-FFF2-40B4-BE49-F238E27FC236}">
                <a16:creationId xmlns:a16="http://schemas.microsoft.com/office/drawing/2014/main" id="{97A1C608-0A42-DD98-DC55-904E3C50DBE3}"/>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34</a:t>
            </a:fld>
            <a:endParaRPr lang="pt-BR" dirty="0"/>
          </a:p>
        </p:txBody>
      </p:sp>
      <p:pic>
        <p:nvPicPr>
          <p:cNvPr id="7" name="Picture 1" descr="9f723375-5524-49b6-b012-fef03ac9f934.png">
            <a:extLst>
              <a:ext uri="{FF2B5EF4-FFF2-40B4-BE49-F238E27FC236}">
                <a16:creationId xmlns:a16="http://schemas.microsoft.com/office/drawing/2014/main" id="{236119B9-6FB0-AD96-FB07-8303DB5C727B}"/>
              </a:ext>
            </a:extLst>
          </p:cNvPr>
          <p:cNvPicPr>
            <a:picLocks noChangeAspect="1"/>
          </p:cNvPicPr>
          <p:nvPr/>
        </p:nvPicPr>
        <p:blipFill>
          <a:blip r:embed="rId6"/>
          <a:stretch>
            <a:fillRect/>
          </a:stretch>
        </p:blipFill>
        <p:spPr>
          <a:xfrm>
            <a:off x="0" y="0"/>
            <a:ext cx="858129" cy="656913"/>
          </a:xfrm>
          <a:prstGeom prst="rect">
            <a:avLst/>
          </a:prstGeom>
        </p:spPr>
      </p:pic>
      <p:grpSp>
        <p:nvGrpSpPr>
          <p:cNvPr id="9" name="Agrupar 8">
            <a:extLst>
              <a:ext uri="{FF2B5EF4-FFF2-40B4-BE49-F238E27FC236}">
                <a16:creationId xmlns:a16="http://schemas.microsoft.com/office/drawing/2014/main" id="{DF7D232C-DAA3-6A5F-6F5D-19B5C2C98A50}"/>
              </a:ext>
            </a:extLst>
          </p:cNvPr>
          <p:cNvGrpSpPr/>
          <p:nvPr/>
        </p:nvGrpSpPr>
        <p:grpSpPr>
          <a:xfrm flipV="1">
            <a:off x="6531650" y="2865986"/>
            <a:ext cx="101397" cy="89894"/>
            <a:chOff x="7427495" y="2229853"/>
            <a:chExt cx="403200" cy="403200"/>
          </a:xfrm>
        </p:grpSpPr>
        <p:sp>
          <p:nvSpPr>
            <p:cNvPr id="10" name="Elipse 16">
              <a:extLst>
                <a:ext uri="{FF2B5EF4-FFF2-40B4-BE49-F238E27FC236}">
                  <a16:creationId xmlns:a16="http://schemas.microsoft.com/office/drawing/2014/main" id="{4E1DF5C4-C3DB-5EDA-0E68-4EA7F2BDF71C}"/>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1" name="Elipse 17">
              <a:extLst>
                <a:ext uri="{FF2B5EF4-FFF2-40B4-BE49-F238E27FC236}">
                  <a16:creationId xmlns:a16="http://schemas.microsoft.com/office/drawing/2014/main" id="{3913BA6E-2576-71F4-17A1-9BBAB4803DF9}"/>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3" name="Agrupar 12">
            <a:extLst>
              <a:ext uri="{FF2B5EF4-FFF2-40B4-BE49-F238E27FC236}">
                <a16:creationId xmlns:a16="http://schemas.microsoft.com/office/drawing/2014/main" id="{5166755E-724B-2CCC-627D-B608D7454C78}"/>
              </a:ext>
            </a:extLst>
          </p:cNvPr>
          <p:cNvGrpSpPr/>
          <p:nvPr/>
        </p:nvGrpSpPr>
        <p:grpSpPr>
          <a:xfrm flipV="1">
            <a:off x="6538989" y="2393472"/>
            <a:ext cx="101397" cy="89894"/>
            <a:chOff x="7427495" y="2229853"/>
            <a:chExt cx="403200" cy="403200"/>
          </a:xfrm>
        </p:grpSpPr>
        <p:sp>
          <p:nvSpPr>
            <p:cNvPr id="14" name="Elipse 16">
              <a:extLst>
                <a:ext uri="{FF2B5EF4-FFF2-40B4-BE49-F238E27FC236}">
                  <a16:creationId xmlns:a16="http://schemas.microsoft.com/office/drawing/2014/main" id="{F9B48745-EC01-C74B-68A3-11224249D317}"/>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5" name="Elipse 17">
              <a:extLst>
                <a:ext uri="{FF2B5EF4-FFF2-40B4-BE49-F238E27FC236}">
                  <a16:creationId xmlns:a16="http://schemas.microsoft.com/office/drawing/2014/main" id="{3A6E6E94-18FC-10C7-C88F-D70E4CE63058}"/>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6" name="Agrupar 15">
            <a:extLst>
              <a:ext uri="{FF2B5EF4-FFF2-40B4-BE49-F238E27FC236}">
                <a16:creationId xmlns:a16="http://schemas.microsoft.com/office/drawing/2014/main" id="{7E080607-A7EF-35DC-DC75-A48FD905880C}"/>
              </a:ext>
            </a:extLst>
          </p:cNvPr>
          <p:cNvGrpSpPr/>
          <p:nvPr/>
        </p:nvGrpSpPr>
        <p:grpSpPr>
          <a:xfrm flipV="1">
            <a:off x="6531650" y="3323186"/>
            <a:ext cx="101397" cy="89894"/>
            <a:chOff x="7427495" y="2229853"/>
            <a:chExt cx="403200" cy="403200"/>
          </a:xfrm>
        </p:grpSpPr>
        <p:sp>
          <p:nvSpPr>
            <p:cNvPr id="17" name="Elipse 16">
              <a:extLst>
                <a:ext uri="{FF2B5EF4-FFF2-40B4-BE49-F238E27FC236}">
                  <a16:creationId xmlns:a16="http://schemas.microsoft.com/office/drawing/2014/main" id="{F2C2452B-699D-F125-17E6-F898A2E78D1B}"/>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8" name="Elipse 17">
              <a:extLst>
                <a:ext uri="{FF2B5EF4-FFF2-40B4-BE49-F238E27FC236}">
                  <a16:creationId xmlns:a16="http://schemas.microsoft.com/office/drawing/2014/main" id="{2602D177-9965-A826-E048-083EA2AB0152}"/>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9" name="Agrupar 18">
            <a:extLst>
              <a:ext uri="{FF2B5EF4-FFF2-40B4-BE49-F238E27FC236}">
                <a16:creationId xmlns:a16="http://schemas.microsoft.com/office/drawing/2014/main" id="{512F1D24-9D8D-1118-A55F-0ED9FD50EEB1}"/>
              </a:ext>
            </a:extLst>
          </p:cNvPr>
          <p:cNvGrpSpPr/>
          <p:nvPr/>
        </p:nvGrpSpPr>
        <p:grpSpPr>
          <a:xfrm flipV="1">
            <a:off x="6531650" y="3780386"/>
            <a:ext cx="101397" cy="89894"/>
            <a:chOff x="7427495" y="2229853"/>
            <a:chExt cx="403200" cy="403200"/>
          </a:xfrm>
        </p:grpSpPr>
        <p:sp>
          <p:nvSpPr>
            <p:cNvPr id="20" name="Elipse 16">
              <a:extLst>
                <a:ext uri="{FF2B5EF4-FFF2-40B4-BE49-F238E27FC236}">
                  <a16:creationId xmlns:a16="http://schemas.microsoft.com/office/drawing/2014/main" id="{7B5FF63E-DC31-4474-6002-927B8231E836}"/>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1" name="Elipse 17">
              <a:extLst>
                <a:ext uri="{FF2B5EF4-FFF2-40B4-BE49-F238E27FC236}">
                  <a16:creationId xmlns:a16="http://schemas.microsoft.com/office/drawing/2014/main" id="{8F3C9196-F30C-DFF9-F7AC-B66D63F83A06}"/>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22" name="Agrupar 21">
            <a:extLst>
              <a:ext uri="{FF2B5EF4-FFF2-40B4-BE49-F238E27FC236}">
                <a16:creationId xmlns:a16="http://schemas.microsoft.com/office/drawing/2014/main" id="{E77B8CAE-F4B9-C247-4879-AC1A596CCD0B}"/>
              </a:ext>
            </a:extLst>
          </p:cNvPr>
          <p:cNvGrpSpPr/>
          <p:nvPr/>
        </p:nvGrpSpPr>
        <p:grpSpPr>
          <a:xfrm flipV="1">
            <a:off x="6531650" y="4228061"/>
            <a:ext cx="101397" cy="89894"/>
            <a:chOff x="7427495" y="2229853"/>
            <a:chExt cx="403200" cy="403200"/>
          </a:xfrm>
        </p:grpSpPr>
        <p:sp>
          <p:nvSpPr>
            <p:cNvPr id="23" name="Elipse 16">
              <a:extLst>
                <a:ext uri="{FF2B5EF4-FFF2-40B4-BE49-F238E27FC236}">
                  <a16:creationId xmlns:a16="http://schemas.microsoft.com/office/drawing/2014/main" id="{6AEB9903-4F61-6EAB-9FEE-787B9D2ABF4E}"/>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4" name="Elipse 17">
              <a:extLst>
                <a:ext uri="{FF2B5EF4-FFF2-40B4-BE49-F238E27FC236}">
                  <a16:creationId xmlns:a16="http://schemas.microsoft.com/office/drawing/2014/main" id="{84138F7A-27F2-91A2-4029-A820F45CC357}"/>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spTree>
    <p:extLst>
      <p:ext uri="{BB962C8B-B14F-4D97-AF65-F5344CB8AC3E}">
        <p14:creationId xmlns:p14="http://schemas.microsoft.com/office/powerpoint/2010/main" val="337224874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D6F817-A91B-1582-1DE4-E229F2C889C4}"/>
              </a:ext>
            </a:extLst>
          </p:cNvPr>
          <p:cNvSpPr>
            <a:spLocks noGrp="1"/>
          </p:cNvSpPr>
          <p:nvPr>
            <p:ph type="title"/>
          </p:nvPr>
        </p:nvSpPr>
        <p:spPr/>
        <p:txBody>
          <a:bodyPr>
            <a:normAutofit/>
          </a:bodyPr>
          <a:lstStyle/>
          <a:p>
            <a:r>
              <a:rPr lang="pt-BR" sz="4000" b="1" dirty="0">
                <a:solidFill>
                  <a:srgbClr val="58696B"/>
                </a:solidFill>
              </a:rPr>
              <a:t>DIFA | DMF</a:t>
            </a:r>
          </a:p>
        </p:txBody>
      </p:sp>
      <p:sp>
        <p:nvSpPr>
          <p:cNvPr id="3" name="Espaço Reservado para Conteúdo 2">
            <a:extLst>
              <a:ext uri="{FF2B5EF4-FFF2-40B4-BE49-F238E27FC236}">
                <a16:creationId xmlns:a16="http://schemas.microsoft.com/office/drawing/2014/main" id="{51497FA7-1690-0F03-AF96-8FBABAF567A7}"/>
              </a:ext>
            </a:extLst>
          </p:cNvPr>
          <p:cNvSpPr>
            <a:spLocks noGrp="1"/>
          </p:cNvSpPr>
          <p:nvPr>
            <p:ph idx="1"/>
          </p:nvPr>
        </p:nvSpPr>
        <p:spPr>
          <a:xfrm>
            <a:off x="838200" y="1825625"/>
            <a:ext cx="5257800" cy="4351338"/>
          </a:xfrm>
        </p:spPr>
        <p:txBody>
          <a:bodyPr>
            <a:normAutofit fontScale="77500" lnSpcReduction="20000"/>
          </a:bodyPr>
          <a:lstStyle/>
          <a:p>
            <a:pPr marL="0" indent="0">
              <a:buClr>
                <a:srgbClr val="062344"/>
              </a:buClr>
              <a:buNone/>
            </a:pPr>
            <a:r>
              <a:rPr lang="pt-BR" sz="2700" dirty="0">
                <a:solidFill>
                  <a:srgbClr val="58696B"/>
                </a:solidFill>
                <a:latin typeface="+mj-lt"/>
                <a:ea typeface="+mj-ea"/>
                <a:cs typeface="+mj-cs"/>
              </a:rPr>
              <a:t>Módulo 3 - Qualidade:</a:t>
            </a:r>
          </a:p>
          <a:p>
            <a:pPr marL="357187" indent="0">
              <a:lnSpc>
                <a:spcPct val="150000"/>
              </a:lnSpc>
              <a:buClr>
                <a:srgbClr val="062344"/>
              </a:buClr>
              <a:buNone/>
            </a:pPr>
            <a:r>
              <a:rPr lang="pt-BR" sz="2700" dirty="0">
                <a:solidFill>
                  <a:srgbClr val="58696B"/>
                </a:solidFill>
                <a:latin typeface="+mj-lt"/>
                <a:ea typeface="+mj-ea"/>
                <a:cs typeface="+mj-cs"/>
              </a:rPr>
              <a:t>Fabricação;</a:t>
            </a:r>
          </a:p>
          <a:p>
            <a:pPr marL="357187" indent="0">
              <a:lnSpc>
                <a:spcPct val="150000"/>
              </a:lnSpc>
              <a:buClr>
                <a:srgbClr val="062344"/>
              </a:buClr>
              <a:buNone/>
            </a:pPr>
            <a:r>
              <a:rPr lang="pt-BR" sz="2700" dirty="0">
                <a:solidFill>
                  <a:srgbClr val="58696B"/>
                </a:solidFill>
                <a:latin typeface="+mj-lt"/>
                <a:ea typeface="+mj-ea"/>
                <a:cs typeface="+mj-cs"/>
              </a:rPr>
              <a:t>Caracterização;</a:t>
            </a:r>
          </a:p>
          <a:p>
            <a:pPr marL="357187" indent="0">
              <a:lnSpc>
                <a:spcPct val="150000"/>
              </a:lnSpc>
              <a:buClr>
                <a:srgbClr val="062344"/>
              </a:buClr>
              <a:buNone/>
            </a:pPr>
            <a:r>
              <a:rPr lang="pt-BR" sz="2700" dirty="0">
                <a:solidFill>
                  <a:srgbClr val="58696B"/>
                </a:solidFill>
                <a:latin typeface="+mj-lt"/>
                <a:ea typeface="+mj-ea"/>
                <a:cs typeface="+mj-cs"/>
              </a:rPr>
              <a:t>Impurezas;</a:t>
            </a:r>
          </a:p>
          <a:p>
            <a:pPr marL="357187" indent="0">
              <a:lnSpc>
                <a:spcPct val="150000"/>
              </a:lnSpc>
              <a:buClr>
                <a:srgbClr val="062344"/>
              </a:buClr>
              <a:buNone/>
            </a:pPr>
            <a:r>
              <a:rPr lang="pt-BR" sz="2700" dirty="0">
                <a:solidFill>
                  <a:srgbClr val="58696B"/>
                </a:solidFill>
                <a:latin typeface="+mj-lt"/>
                <a:ea typeface="+mj-ea"/>
                <a:cs typeface="+mj-cs"/>
              </a:rPr>
              <a:t>Controle de qualidade;</a:t>
            </a:r>
          </a:p>
          <a:p>
            <a:pPr marL="357187" indent="0">
              <a:lnSpc>
                <a:spcPct val="150000"/>
              </a:lnSpc>
              <a:buClr>
                <a:srgbClr val="062344"/>
              </a:buClr>
              <a:buNone/>
            </a:pPr>
            <a:r>
              <a:rPr lang="pt-BR" sz="2700" dirty="0">
                <a:solidFill>
                  <a:srgbClr val="58696B"/>
                </a:solidFill>
                <a:latin typeface="+mj-lt"/>
                <a:ea typeface="+mj-ea"/>
                <a:cs typeface="+mj-cs"/>
              </a:rPr>
              <a:t>Substâncias químicas de referência;</a:t>
            </a:r>
          </a:p>
          <a:p>
            <a:pPr marL="357187" indent="0">
              <a:lnSpc>
                <a:spcPct val="150000"/>
              </a:lnSpc>
              <a:buClr>
                <a:srgbClr val="062344"/>
              </a:buClr>
              <a:buNone/>
            </a:pPr>
            <a:r>
              <a:rPr lang="pt-BR" sz="2700" dirty="0">
                <a:solidFill>
                  <a:srgbClr val="58696B"/>
                </a:solidFill>
                <a:latin typeface="+mj-lt"/>
                <a:ea typeface="+mj-ea"/>
                <a:cs typeface="+mj-cs"/>
              </a:rPr>
              <a:t>Embalagem; e </a:t>
            </a:r>
          </a:p>
          <a:p>
            <a:pPr marL="357187" indent="0">
              <a:lnSpc>
                <a:spcPct val="150000"/>
              </a:lnSpc>
              <a:buClr>
                <a:srgbClr val="062344"/>
              </a:buClr>
              <a:buNone/>
            </a:pPr>
            <a:r>
              <a:rPr lang="pt-BR" sz="2700" dirty="0">
                <a:solidFill>
                  <a:srgbClr val="58696B"/>
                </a:solidFill>
                <a:latin typeface="+mj-lt"/>
                <a:ea typeface="+mj-ea"/>
                <a:cs typeface="+mj-cs"/>
              </a:rPr>
              <a:t>Estabilidade. </a:t>
            </a:r>
          </a:p>
          <a:p>
            <a:pPr>
              <a:buClr>
                <a:srgbClr val="062344"/>
              </a:buClr>
              <a:buFont typeface="Wingdings" panose="05000000000000000000" pitchFamily="2" charset="2"/>
              <a:buChar char="§"/>
            </a:pPr>
            <a:endParaRPr lang="pt-BR" dirty="0"/>
          </a:p>
        </p:txBody>
      </p:sp>
      <p:pic>
        <p:nvPicPr>
          <p:cNvPr id="4" name="Imagem 3">
            <a:extLst>
              <a:ext uri="{FF2B5EF4-FFF2-40B4-BE49-F238E27FC236}">
                <a16:creationId xmlns:a16="http://schemas.microsoft.com/office/drawing/2014/main" id="{5A661C31-F800-D15B-C701-B9531CBA3381}"/>
              </a:ext>
            </a:extLst>
          </p:cNvPr>
          <p:cNvPicPr>
            <a:picLocks noChangeAspect="1"/>
          </p:cNvPicPr>
          <p:nvPr/>
        </p:nvPicPr>
        <p:blipFill>
          <a:blip r:embed="rId3"/>
          <a:stretch>
            <a:fillRect/>
          </a:stretch>
        </p:blipFill>
        <p:spPr>
          <a:xfrm>
            <a:off x="6446360" y="1690688"/>
            <a:ext cx="4490873" cy="3400953"/>
          </a:xfrm>
          <a:prstGeom prst="rect">
            <a:avLst/>
          </a:prstGeom>
        </p:spPr>
      </p:pic>
      <p:pic>
        <p:nvPicPr>
          <p:cNvPr id="5" name="Picture 21" descr="Resultado de imagem para written circle icon png">
            <a:extLst>
              <a:ext uri="{FF2B5EF4-FFF2-40B4-BE49-F238E27FC236}">
                <a16:creationId xmlns:a16="http://schemas.microsoft.com/office/drawing/2014/main" id="{01B1261F-4B65-E245-6427-605E035B71C6}"/>
              </a:ext>
            </a:extLst>
          </p:cNvPr>
          <p:cNvPicPr>
            <a:picLocks noChangeAspect="1" noChangeArrowheads="1"/>
          </p:cNvPicPr>
          <p:nvPr/>
        </p:nvPicPr>
        <p:blipFill>
          <a:blip r:embed="rId4">
            <a:duotone>
              <a:srgbClr val="C0504D">
                <a:shade val="45000"/>
                <a:satMod val="135000"/>
              </a:srgbClr>
              <a:prstClr val="white"/>
            </a:duotone>
            <a:extLst>
              <a:ext uri="{BEBA8EAE-BF5A-486C-A8C5-ECC9F3942E4B}">
                <a14:imgProps xmlns:a14="http://schemas.microsoft.com/office/drawing/2010/main">
                  <a14:imgLayer r:embed="rId5">
                    <a14:imgEffect>
                      <a14:colorTemperature colorTemp="11500"/>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6252551" y="3809742"/>
            <a:ext cx="2220780" cy="1281899"/>
          </a:xfrm>
          <a:prstGeom prst="rect">
            <a:avLst/>
          </a:prstGeom>
          <a:noFill/>
          <a:extLst>
            <a:ext uri="{909E8E84-426E-40DD-AFC4-6F175D3DCCD1}">
              <a14:hiddenFill xmlns:a14="http://schemas.microsoft.com/office/drawing/2010/main">
                <a:solidFill>
                  <a:srgbClr val="FFFFFF"/>
                </a:solidFill>
              </a14:hiddenFill>
            </a:ext>
          </a:extLst>
        </p:spPr>
      </p:pic>
      <p:sp>
        <p:nvSpPr>
          <p:cNvPr id="6" name="Espaço Reservado para o Número do Slide 3">
            <a:extLst>
              <a:ext uri="{FF2B5EF4-FFF2-40B4-BE49-F238E27FC236}">
                <a16:creationId xmlns:a16="http://schemas.microsoft.com/office/drawing/2014/main" id="{21EB6842-20A0-3C79-1776-1617C520D388}"/>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35</a:t>
            </a:fld>
            <a:endParaRPr lang="pt-BR" dirty="0"/>
          </a:p>
        </p:txBody>
      </p:sp>
      <p:pic>
        <p:nvPicPr>
          <p:cNvPr id="7" name="Picture 1" descr="9f723375-5524-49b6-b012-fef03ac9f934.png">
            <a:extLst>
              <a:ext uri="{FF2B5EF4-FFF2-40B4-BE49-F238E27FC236}">
                <a16:creationId xmlns:a16="http://schemas.microsoft.com/office/drawing/2014/main" id="{F7064727-C4A8-CF0E-5174-39FFD103CCA0}"/>
              </a:ext>
            </a:extLst>
          </p:cNvPr>
          <p:cNvPicPr>
            <a:picLocks noChangeAspect="1"/>
          </p:cNvPicPr>
          <p:nvPr/>
        </p:nvPicPr>
        <p:blipFill>
          <a:blip r:embed="rId6"/>
          <a:stretch>
            <a:fillRect/>
          </a:stretch>
        </p:blipFill>
        <p:spPr>
          <a:xfrm>
            <a:off x="0" y="0"/>
            <a:ext cx="858129" cy="656913"/>
          </a:xfrm>
          <a:prstGeom prst="rect">
            <a:avLst/>
          </a:prstGeom>
        </p:spPr>
      </p:pic>
      <p:grpSp>
        <p:nvGrpSpPr>
          <p:cNvPr id="9" name="Agrupar 8">
            <a:extLst>
              <a:ext uri="{FF2B5EF4-FFF2-40B4-BE49-F238E27FC236}">
                <a16:creationId xmlns:a16="http://schemas.microsoft.com/office/drawing/2014/main" id="{2B8A2705-C266-E836-E801-46B26B40743A}"/>
              </a:ext>
            </a:extLst>
          </p:cNvPr>
          <p:cNvGrpSpPr/>
          <p:nvPr/>
        </p:nvGrpSpPr>
        <p:grpSpPr>
          <a:xfrm flipV="1">
            <a:off x="1076766" y="2376898"/>
            <a:ext cx="101397" cy="89894"/>
            <a:chOff x="7427495" y="2229853"/>
            <a:chExt cx="403200" cy="403200"/>
          </a:xfrm>
        </p:grpSpPr>
        <p:sp>
          <p:nvSpPr>
            <p:cNvPr id="10" name="Elipse 16">
              <a:extLst>
                <a:ext uri="{FF2B5EF4-FFF2-40B4-BE49-F238E27FC236}">
                  <a16:creationId xmlns:a16="http://schemas.microsoft.com/office/drawing/2014/main" id="{B12EF7CA-3967-21A7-8FFA-CD402E9D6136}"/>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1" name="Elipse 17">
              <a:extLst>
                <a:ext uri="{FF2B5EF4-FFF2-40B4-BE49-F238E27FC236}">
                  <a16:creationId xmlns:a16="http://schemas.microsoft.com/office/drawing/2014/main" id="{CEF9BAE9-F6CB-A71A-8423-57146731C6BE}"/>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3" name="Agrupar 12">
            <a:extLst>
              <a:ext uri="{FF2B5EF4-FFF2-40B4-BE49-F238E27FC236}">
                <a16:creationId xmlns:a16="http://schemas.microsoft.com/office/drawing/2014/main" id="{1383E498-E5CE-897D-FFB0-B6370A9A846F}"/>
              </a:ext>
            </a:extLst>
          </p:cNvPr>
          <p:cNvGrpSpPr/>
          <p:nvPr/>
        </p:nvGrpSpPr>
        <p:grpSpPr>
          <a:xfrm flipV="1">
            <a:off x="1076766" y="2938873"/>
            <a:ext cx="101397" cy="89894"/>
            <a:chOff x="7427495" y="2229853"/>
            <a:chExt cx="403200" cy="403200"/>
          </a:xfrm>
        </p:grpSpPr>
        <p:sp>
          <p:nvSpPr>
            <p:cNvPr id="14" name="Elipse 16">
              <a:extLst>
                <a:ext uri="{FF2B5EF4-FFF2-40B4-BE49-F238E27FC236}">
                  <a16:creationId xmlns:a16="http://schemas.microsoft.com/office/drawing/2014/main" id="{494EB560-0BC1-689A-09B1-78B660EAC8CD}"/>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5" name="Elipse 17">
              <a:extLst>
                <a:ext uri="{FF2B5EF4-FFF2-40B4-BE49-F238E27FC236}">
                  <a16:creationId xmlns:a16="http://schemas.microsoft.com/office/drawing/2014/main" id="{65B0ECF4-8831-20DE-A3F6-91E9B081675F}"/>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6" name="Agrupar 15">
            <a:extLst>
              <a:ext uri="{FF2B5EF4-FFF2-40B4-BE49-F238E27FC236}">
                <a16:creationId xmlns:a16="http://schemas.microsoft.com/office/drawing/2014/main" id="{935F3CA9-5916-3358-9F21-FB41A2CE356D}"/>
              </a:ext>
            </a:extLst>
          </p:cNvPr>
          <p:cNvGrpSpPr/>
          <p:nvPr/>
        </p:nvGrpSpPr>
        <p:grpSpPr>
          <a:xfrm flipV="1">
            <a:off x="1076766" y="3481798"/>
            <a:ext cx="101397" cy="89894"/>
            <a:chOff x="7427495" y="2229853"/>
            <a:chExt cx="403200" cy="403200"/>
          </a:xfrm>
        </p:grpSpPr>
        <p:sp>
          <p:nvSpPr>
            <p:cNvPr id="17" name="Elipse 16">
              <a:extLst>
                <a:ext uri="{FF2B5EF4-FFF2-40B4-BE49-F238E27FC236}">
                  <a16:creationId xmlns:a16="http://schemas.microsoft.com/office/drawing/2014/main" id="{06A24009-589A-0A39-461A-099C54C656F2}"/>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8" name="Elipse 17">
              <a:extLst>
                <a:ext uri="{FF2B5EF4-FFF2-40B4-BE49-F238E27FC236}">
                  <a16:creationId xmlns:a16="http://schemas.microsoft.com/office/drawing/2014/main" id="{01D4E856-8551-6C55-1DB9-19F10C032C99}"/>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9" name="Agrupar 18">
            <a:extLst>
              <a:ext uri="{FF2B5EF4-FFF2-40B4-BE49-F238E27FC236}">
                <a16:creationId xmlns:a16="http://schemas.microsoft.com/office/drawing/2014/main" id="{618EAD78-DE92-F559-3686-CB6DE4220A70}"/>
              </a:ext>
            </a:extLst>
          </p:cNvPr>
          <p:cNvGrpSpPr/>
          <p:nvPr/>
        </p:nvGrpSpPr>
        <p:grpSpPr>
          <a:xfrm flipV="1">
            <a:off x="1076766" y="4024723"/>
            <a:ext cx="101397" cy="89894"/>
            <a:chOff x="7427495" y="2229853"/>
            <a:chExt cx="403200" cy="403200"/>
          </a:xfrm>
        </p:grpSpPr>
        <p:sp>
          <p:nvSpPr>
            <p:cNvPr id="20" name="Elipse 16">
              <a:extLst>
                <a:ext uri="{FF2B5EF4-FFF2-40B4-BE49-F238E27FC236}">
                  <a16:creationId xmlns:a16="http://schemas.microsoft.com/office/drawing/2014/main" id="{097D1085-A4CB-2F9B-CEA2-111B79F86B69}"/>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1" name="Elipse 17">
              <a:extLst>
                <a:ext uri="{FF2B5EF4-FFF2-40B4-BE49-F238E27FC236}">
                  <a16:creationId xmlns:a16="http://schemas.microsoft.com/office/drawing/2014/main" id="{20E249CD-A87B-80C2-D6F5-BFA90F56BBE7}"/>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22" name="Agrupar 21">
            <a:extLst>
              <a:ext uri="{FF2B5EF4-FFF2-40B4-BE49-F238E27FC236}">
                <a16:creationId xmlns:a16="http://schemas.microsoft.com/office/drawing/2014/main" id="{7163712B-777E-9CD1-D069-F81FFE674975}"/>
              </a:ext>
            </a:extLst>
          </p:cNvPr>
          <p:cNvGrpSpPr/>
          <p:nvPr/>
        </p:nvGrpSpPr>
        <p:grpSpPr>
          <a:xfrm flipV="1">
            <a:off x="1076766" y="4558123"/>
            <a:ext cx="101397" cy="89894"/>
            <a:chOff x="7427495" y="2229853"/>
            <a:chExt cx="403200" cy="403200"/>
          </a:xfrm>
        </p:grpSpPr>
        <p:sp>
          <p:nvSpPr>
            <p:cNvPr id="23" name="Elipse 16">
              <a:extLst>
                <a:ext uri="{FF2B5EF4-FFF2-40B4-BE49-F238E27FC236}">
                  <a16:creationId xmlns:a16="http://schemas.microsoft.com/office/drawing/2014/main" id="{5730DA72-6E32-5B23-3262-CF811C132431}"/>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4" name="Elipse 17">
              <a:extLst>
                <a:ext uri="{FF2B5EF4-FFF2-40B4-BE49-F238E27FC236}">
                  <a16:creationId xmlns:a16="http://schemas.microsoft.com/office/drawing/2014/main" id="{3C3421DD-6734-4F23-73B1-C36477D9C842}"/>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25" name="Agrupar 24">
            <a:extLst>
              <a:ext uri="{FF2B5EF4-FFF2-40B4-BE49-F238E27FC236}">
                <a16:creationId xmlns:a16="http://schemas.microsoft.com/office/drawing/2014/main" id="{6FBCDE64-7E7D-3D96-ED32-87AE7D2A02C7}"/>
              </a:ext>
            </a:extLst>
          </p:cNvPr>
          <p:cNvGrpSpPr/>
          <p:nvPr/>
        </p:nvGrpSpPr>
        <p:grpSpPr>
          <a:xfrm flipV="1">
            <a:off x="1076766" y="5110573"/>
            <a:ext cx="101397" cy="89894"/>
            <a:chOff x="7427495" y="2229853"/>
            <a:chExt cx="403200" cy="403200"/>
          </a:xfrm>
        </p:grpSpPr>
        <p:sp>
          <p:nvSpPr>
            <p:cNvPr id="26" name="Elipse 16">
              <a:extLst>
                <a:ext uri="{FF2B5EF4-FFF2-40B4-BE49-F238E27FC236}">
                  <a16:creationId xmlns:a16="http://schemas.microsoft.com/office/drawing/2014/main" id="{A00A8234-12E4-7C92-F4C9-F245D94D865E}"/>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7" name="Elipse 17">
              <a:extLst>
                <a:ext uri="{FF2B5EF4-FFF2-40B4-BE49-F238E27FC236}">
                  <a16:creationId xmlns:a16="http://schemas.microsoft.com/office/drawing/2014/main" id="{1C52BAE0-282C-4A12-BFC7-84F3BB9B21B3}"/>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28" name="Agrupar 27">
            <a:extLst>
              <a:ext uri="{FF2B5EF4-FFF2-40B4-BE49-F238E27FC236}">
                <a16:creationId xmlns:a16="http://schemas.microsoft.com/office/drawing/2014/main" id="{3BC40A86-362F-780A-8ACE-9F4A0B716F7B}"/>
              </a:ext>
            </a:extLst>
          </p:cNvPr>
          <p:cNvGrpSpPr/>
          <p:nvPr/>
        </p:nvGrpSpPr>
        <p:grpSpPr>
          <a:xfrm flipV="1">
            <a:off x="1076766" y="5643973"/>
            <a:ext cx="101397" cy="89894"/>
            <a:chOff x="7427495" y="2229853"/>
            <a:chExt cx="403200" cy="403200"/>
          </a:xfrm>
        </p:grpSpPr>
        <p:sp>
          <p:nvSpPr>
            <p:cNvPr id="29" name="Elipse 16">
              <a:extLst>
                <a:ext uri="{FF2B5EF4-FFF2-40B4-BE49-F238E27FC236}">
                  <a16:creationId xmlns:a16="http://schemas.microsoft.com/office/drawing/2014/main" id="{67B0B1D9-80BE-0665-EE87-C38B2191A93A}"/>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30" name="Elipse 17">
              <a:extLst>
                <a:ext uri="{FF2B5EF4-FFF2-40B4-BE49-F238E27FC236}">
                  <a16:creationId xmlns:a16="http://schemas.microsoft.com/office/drawing/2014/main" id="{46C90A5F-1E3C-6667-1670-BC94FD14B411}"/>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spTree>
    <p:extLst>
      <p:ext uri="{BB962C8B-B14F-4D97-AF65-F5344CB8AC3E}">
        <p14:creationId xmlns:p14="http://schemas.microsoft.com/office/powerpoint/2010/main" val="16848293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E2C528B7-04B1-2DB3-F298-7C5D4AD2B8A4}"/>
              </a:ext>
            </a:extLst>
          </p:cNvPr>
          <p:cNvPicPr>
            <a:picLocks noChangeAspect="1"/>
          </p:cNvPicPr>
          <p:nvPr/>
        </p:nvPicPr>
        <p:blipFill>
          <a:blip r:embed="rId3"/>
          <a:srcRect b="48051"/>
          <a:stretch/>
        </p:blipFill>
        <p:spPr>
          <a:xfrm>
            <a:off x="2287874" y="1690688"/>
            <a:ext cx="8171195" cy="3938189"/>
          </a:xfrm>
          <a:prstGeom prst="rect">
            <a:avLst/>
          </a:prstGeom>
        </p:spPr>
      </p:pic>
      <p:sp>
        <p:nvSpPr>
          <p:cNvPr id="3" name="Espaço Reservado para o Número do Slide 3">
            <a:extLst>
              <a:ext uri="{FF2B5EF4-FFF2-40B4-BE49-F238E27FC236}">
                <a16:creationId xmlns:a16="http://schemas.microsoft.com/office/drawing/2014/main" id="{A35F0A2C-7E8B-F1BA-C160-CB0A11FB8947}"/>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36</a:t>
            </a:fld>
            <a:endParaRPr lang="pt-BR" dirty="0"/>
          </a:p>
        </p:txBody>
      </p:sp>
      <p:pic>
        <p:nvPicPr>
          <p:cNvPr id="5" name="Picture 1" descr="9f723375-5524-49b6-b012-fef03ac9f934.png">
            <a:extLst>
              <a:ext uri="{FF2B5EF4-FFF2-40B4-BE49-F238E27FC236}">
                <a16:creationId xmlns:a16="http://schemas.microsoft.com/office/drawing/2014/main" id="{236A91F9-09BC-E5F4-51EC-4E8B35EDCDAC}"/>
              </a:ext>
            </a:extLst>
          </p:cNvPr>
          <p:cNvPicPr>
            <a:picLocks noChangeAspect="1"/>
          </p:cNvPicPr>
          <p:nvPr/>
        </p:nvPicPr>
        <p:blipFill>
          <a:blip r:embed="rId4"/>
          <a:stretch>
            <a:fillRect/>
          </a:stretch>
        </p:blipFill>
        <p:spPr>
          <a:xfrm>
            <a:off x="0" y="0"/>
            <a:ext cx="858129" cy="656913"/>
          </a:xfrm>
          <a:prstGeom prst="rect">
            <a:avLst/>
          </a:prstGeom>
        </p:spPr>
      </p:pic>
      <p:sp>
        <p:nvSpPr>
          <p:cNvPr id="8" name="Título 1">
            <a:extLst>
              <a:ext uri="{FF2B5EF4-FFF2-40B4-BE49-F238E27FC236}">
                <a16:creationId xmlns:a16="http://schemas.microsoft.com/office/drawing/2014/main" id="{AE0A82C8-59EF-30D0-5682-87B9572B1B91}"/>
              </a:ext>
            </a:extLst>
          </p:cNvPr>
          <p:cNvSpPr>
            <a:spLocks noGrp="1"/>
          </p:cNvSpPr>
          <p:nvPr>
            <p:ph type="title"/>
          </p:nvPr>
        </p:nvSpPr>
        <p:spPr>
          <a:xfrm>
            <a:off x="838200" y="365125"/>
            <a:ext cx="10515600" cy="1325563"/>
          </a:xfrm>
        </p:spPr>
        <p:txBody>
          <a:bodyPr>
            <a:normAutofit/>
          </a:bodyPr>
          <a:lstStyle/>
          <a:p>
            <a:r>
              <a:rPr lang="pt-BR" sz="4000" b="1" dirty="0">
                <a:solidFill>
                  <a:srgbClr val="58696B"/>
                </a:solidFill>
              </a:rPr>
              <a:t>DIFA | DMF</a:t>
            </a:r>
          </a:p>
        </p:txBody>
      </p:sp>
    </p:spTree>
    <p:extLst>
      <p:ext uri="{BB962C8B-B14F-4D97-AF65-F5344CB8AC3E}">
        <p14:creationId xmlns:p14="http://schemas.microsoft.com/office/powerpoint/2010/main" val="78486104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7F14F763-A1AD-B9A0-E11F-8A9B2A02729B}"/>
              </a:ext>
            </a:extLst>
          </p:cNvPr>
          <p:cNvPicPr>
            <a:picLocks noChangeAspect="1"/>
          </p:cNvPicPr>
          <p:nvPr/>
        </p:nvPicPr>
        <p:blipFill>
          <a:blip r:embed="rId3"/>
          <a:srcRect t="51412"/>
          <a:stretch/>
        </p:blipFill>
        <p:spPr>
          <a:xfrm>
            <a:off x="2462894" y="1699279"/>
            <a:ext cx="8425470" cy="3798006"/>
          </a:xfrm>
          <a:prstGeom prst="rect">
            <a:avLst/>
          </a:prstGeom>
        </p:spPr>
      </p:pic>
      <p:sp>
        <p:nvSpPr>
          <p:cNvPr id="3" name="Espaço Reservado para o Número do Slide 3">
            <a:extLst>
              <a:ext uri="{FF2B5EF4-FFF2-40B4-BE49-F238E27FC236}">
                <a16:creationId xmlns:a16="http://schemas.microsoft.com/office/drawing/2014/main" id="{2C2C2F86-3EF4-5CB9-7AEC-EBAC2A09CE4B}"/>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37</a:t>
            </a:fld>
            <a:endParaRPr lang="pt-BR" dirty="0"/>
          </a:p>
        </p:txBody>
      </p:sp>
      <p:pic>
        <p:nvPicPr>
          <p:cNvPr id="5" name="Picture 1" descr="9f723375-5524-49b6-b012-fef03ac9f934.png">
            <a:extLst>
              <a:ext uri="{FF2B5EF4-FFF2-40B4-BE49-F238E27FC236}">
                <a16:creationId xmlns:a16="http://schemas.microsoft.com/office/drawing/2014/main" id="{7C73844C-475B-4B85-DC7F-2E79635E06D3}"/>
              </a:ext>
            </a:extLst>
          </p:cNvPr>
          <p:cNvPicPr>
            <a:picLocks noChangeAspect="1"/>
          </p:cNvPicPr>
          <p:nvPr/>
        </p:nvPicPr>
        <p:blipFill>
          <a:blip r:embed="rId4"/>
          <a:stretch>
            <a:fillRect/>
          </a:stretch>
        </p:blipFill>
        <p:spPr>
          <a:xfrm>
            <a:off x="0" y="0"/>
            <a:ext cx="858129" cy="656913"/>
          </a:xfrm>
          <a:prstGeom prst="rect">
            <a:avLst/>
          </a:prstGeom>
        </p:spPr>
      </p:pic>
      <p:sp>
        <p:nvSpPr>
          <p:cNvPr id="8" name="Título 1">
            <a:extLst>
              <a:ext uri="{FF2B5EF4-FFF2-40B4-BE49-F238E27FC236}">
                <a16:creationId xmlns:a16="http://schemas.microsoft.com/office/drawing/2014/main" id="{580908FD-3CAD-A0DC-4F82-1151108D2D8E}"/>
              </a:ext>
            </a:extLst>
          </p:cNvPr>
          <p:cNvSpPr>
            <a:spLocks noGrp="1"/>
          </p:cNvSpPr>
          <p:nvPr>
            <p:ph type="title"/>
          </p:nvPr>
        </p:nvSpPr>
        <p:spPr>
          <a:xfrm>
            <a:off x="838200" y="365125"/>
            <a:ext cx="10515600" cy="1325563"/>
          </a:xfrm>
        </p:spPr>
        <p:txBody>
          <a:bodyPr>
            <a:normAutofit/>
          </a:bodyPr>
          <a:lstStyle/>
          <a:p>
            <a:r>
              <a:rPr lang="pt-BR" sz="4000" b="1" dirty="0">
                <a:solidFill>
                  <a:srgbClr val="58696B"/>
                </a:solidFill>
              </a:rPr>
              <a:t>DIFA | DMF</a:t>
            </a:r>
          </a:p>
        </p:txBody>
      </p:sp>
    </p:spTree>
    <p:extLst>
      <p:ext uri="{BB962C8B-B14F-4D97-AF65-F5344CB8AC3E}">
        <p14:creationId xmlns:p14="http://schemas.microsoft.com/office/powerpoint/2010/main" val="279743239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B319813-A8FD-39CB-716F-5082E679A335}"/>
              </a:ext>
            </a:extLst>
          </p:cNvPr>
          <p:cNvSpPr>
            <a:spLocks noGrp="1"/>
          </p:cNvSpPr>
          <p:nvPr>
            <p:ph type="title"/>
          </p:nvPr>
        </p:nvSpPr>
        <p:spPr/>
        <p:txBody>
          <a:bodyPr>
            <a:normAutofit/>
          </a:bodyPr>
          <a:lstStyle/>
          <a:p>
            <a:r>
              <a:rPr lang="pt-BR" sz="4000" b="1" dirty="0">
                <a:solidFill>
                  <a:srgbClr val="58696B"/>
                </a:solidFill>
              </a:rPr>
              <a:t>3.2.S.1.1 Nomenclatura</a:t>
            </a:r>
          </a:p>
        </p:txBody>
      </p:sp>
      <p:sp>
        <p:nvSpPr>
          <p:cNvPr id="3" name="Espaço Reservado para Conteúdo 2">
            <a:extLst>
              <a:ext uri="{FF2B5EF4-FFF2-40B4-BE49-F238E27FC236}">
                <a16:creationId xmlns:a16="http://schemas.microsoft.com/office/drawing/2014/main" id="{E6D24B6C-0004-0E42-C5B4-3AF7E62E6D35}"/>
              </a:ext>
            </a:extLst>
          </p:cNvPr>
          <p:cNvSpPr>
            <a:spLocks noGrp="1"/>
          </p:cNvSpPr>
          <p:nvPr>
            <p:ph idx="1"/>
          </p:nvPr>
        </p:nvSpPr>
        <p:spPr>
          <a:xfrm>
            <a:off x="960699" y="1668884"/>
            <a:ext cx="10393101" cy="4351338"/>
          </a:xfrm>
        </p:spPr>
        <p:txBody>
          <a:bodyPr>
            <a:normAutofit/>
          </a:bodyPr>
          <a:lstStyle/>
          <a:p>
            <a:pPr marL="0" indent="0">
              <a:buClr>
                <a:srgbClr val="062344"/>
              </a:buClr>
              <a:buNone/>
            </a:pPr>
            <a:r>
              <a:rPr lang="pt-BR" dirty="0">
                <a:solidFill>
                  <a:srgbClr val="58696B"/>
                </a:solidFill>
                <a:latin typeface="+mj-lt"/>
                <a:ea typeface="+mj-ea"/>
                <a:cs typeface="+mj-cs"/>
              </a:rPr>
              <a:t>   Denominação Comum Brasileira ou, na sua falta, Denominação Comum Internacional </a:t>
            </a:r>
            <a:r>
              <a:rPr lang="pt-BR" dirty="0" err="1">
                <a:solidFill>
                  <a:srgbClr val="58696B"/>
                </a:solidFill>
                <a:latin typeface="+mj-lt"/>
                <a:ea typeface="+mj-ea"/>
                <a:cs typeface="+mj-cs"/>
              </a:rPr>
              <a:t>International</a:t>
            </a:r>
            <a:r>
              <a:rPr lang="pt-BR" dirty="0">
                <a:solidFill>
                  <a:srgbClr val="58696B"/>
                </a:solidFill>
                <a:latin typeface="+mj-lt"/>
                <a:ea typeface="+mj-ea"/>
                <a:cs typeface="+mj-cs"/>
              </a:rPr>
              <a:t> </a:t>
            </a:r>
            <a:r>
              <a:rPr lang="pt-BR" dirty="0" err="1">
                <a:solidFill>
                  <a:srgbClr val="58696B"/>
                </a:solidFill>
                <a:latin typeface="+mj-lt"/>
                <a:ea typeface="+mj-ea"/>
                <a:cs typeface="+mj-cs"/>
              </a:rPr>
              <a:t>Nonproprietary</a:t>
            </a:r>
            <a:r>
              <a:rPr lang="pt-BR" dirty="0">
                <a:solidFill>
                  <a:srgbClr val="58696B"/>
                </a:solidFill>
                <a:latin typeface="+mj-lt"/>
                <a:ea typeface="+mj-ea"/>
                <a:cs typeface="+mj-cs"/>
              </a:rPr>
              <a:t> </a:t>
            </a:r>
            <a:r>
              <a:rPr lang="pt-BR" dirty="0" err="1">
                <a:solidFill>
                  <a:srgbClr val="58696B"/>
                </a:solidFill>
                <a:latin typeface="+mj-lt"/>
                <a:ea typeface="+mj-ea"/>
                <a:cs typeface="+mj-cs"/>
              </a:rPr>
              <a:t>Name</a:t>
            </a:r>
            <a:r>
              <a:rPr lang="pt-BR" dirty="0">
                <a:solidFill>
                  <a:srgbClr val="58696B"/>
                </a:solidFill>
                <a:latin typeface="+mj-lt"/>
                <a:ea typeface="+mj-ea"/>
                <a:cs typeface="+mj-cs"/>
              </a:rPr>
              <a:t> INN);</a:t>
            </a:r>
          </a:p>
          <a:p>
            <a:pPr marL="0" indent="0">
              <a:buClr>
                <a:srgbClr val="062344"/>
              </a:buClr>
              <a:buNone/>
            </a:pPr>
            <a:r>
              <a:rPr lang="pt-BR" dirty="0">
                <a:solidFill>
                  <a:srgbClr val="58696B"/>
                </a:solidFill>
                <a:latin typeface="+mj-lt"/>
                <a:ea typeface="+mj-ea"/>
                <a:cs typeface="+mj-cs"/>
              </a:rPr>
              <a:t>   Nome químico;</a:t>
            </a:r>
          </a:p>
          <a:p>
            <a:pPr marL="0" indent="0">
              <a:buClr>
                <a:srgbClr val="062344"/>
              </a:buClr>
              <a:buNone/>
            </a:pPr>
            <a:r>
              <a:rPr lang="pt-BR" dirty="0">
                <a:solidFill>
                  <a:srgbClr val="58696B"/>
                </a:solidFill>
                <a:latin typeface="+mj-lt"/>
                <a:ea typeface="+mj-ea"/>
                <a:cs typeface="+mj-cs"/>
              </a:rPr>
              <a:t>   Nome </a:t>
            </a:r>
            <a:r>
              <a:rPr lang="pt-BR" dirty="0" err="1">
                <a:solidFill>
                  <a:srgbClr val="58696B"/>
                </a:solidFill>
                <a:latin typeface="+mj-lt"/>
                <a:ea typeface="+mj-ea"/>
                <a:cs typeface="+mj-cs"/>
              </a:rPr>
              <a:t>compendial</a:t>
            </a:r>
            <a:r>
              <a:rPr lang="pt-BR" dirty="0">
                <a:solidFill>
                  <a:srgbClr val="58696B"/>
                </a:solidFill>
                <a:latin typeface="+mj-lt"/>
                <a:ea typeface="+mj-ea"/>
                <a:cs typeface="+mj-cs"/>
              </a:rPr>
              <a:t> se pertinente;</a:t>
            </a:r>
          </a:p>
          <a:p>
            <a:pPr marL="0" indent="0">
              <a:buClr>
                <a:srgbClr val="062344"/>
              </a:buClr>
              <a:buNone/>
            </a:pPr>
            <a:r>
              <a:rPr lang="pt-BR" dirty="0">
                <a:solidFill>
                  <a:srgbClr val="58696B"/>
                </a:solidFill>
                <a:latin typeface="+mj-lt"/>
                <a:ea typeface="+mj-ea"/>
                <a:cs typeface="+mj-cs"/>
              </a:rPr>
              <a:t>   Número de registro CAS;</a:t>
            </a:r>
          </a:p>
          <a:p>
            <a:pPr marL="0" indent="0">
              <a:buClr>
                <a:srgbClr val="062344"/>
              </a:buClr>
              <a:buNone/>
            </a:pPr>
            <a:r>
              <a:rPr lang="pt-BR" dirty="0">
                <a:solidFill>
                  <a:srgbClr val="58696B"/>
                </a:solidFill>
                <a:latin typeface="+mj-lt"/>
                <a:ea typeface="+mj-ea"/>
                <a:cs typeface="+mj-cs"/>
              </a:rPr>
              <a:t>   Código de laboratório ou companhia;</a:t>
            </a:r>
          </a:p>
          <a:p>
            <a:pPr marL="0" indent="0">
              <a:buClr>
                <a:srgbClr val="062344"/>
              </a:buClr>
              <a:buNone/>
            </a:pPr>
            <a:r>
              <a:rPr lang="pt-BR" dirty="0">
                <a:solidFill>
                  <a:srgbClr val="58696B"/>
                </a:solidFill>
                <a:latin typeface="+mj-lt"/>
                <a:ea typeface="+mj-ea"/>
                <a:cs typeface="+mj-cs"/>
              </a:rPr>
              <a:t>   [...].</a:t>
            </a:r>
          </a:p>
          <a:p>
            <a:pPr marL="0" indent="0">
              <a:buNone/>
            </a:pPr>
            <a:endParaRPr lang="pt-BR" dirty="0"/>
          </a:p>
        </p:txBody>
      </p:sp>
      <p:sp>
        <p:nvSpPr>
          <p:cNvPr id="4" name="Espaço Reservado para o Número do Slide 3">
            <a:extLst>
              <a:ext uri="{FF2B5EF4-FFF2-40B4-BE49-F238E27FC236}">
                <a16:creationId xmlns:a16="http://schemas.microsoft.com/office/drawing/2014/main" id="{2205B313-12FC-E575-A2B6-95912571DD4C}"/>
              </a:ext>
            </a:extLst>
          </p:cNvPr>
          <p:cNvSpPr txBox="1">
            <a:spLocks/>
          </p:cNvSpPr>
          <p:nvPr/>
        </p:nvSpPr>
        <p:spPr>
          <a:xfrm>
            <a:off x="412136" y="5943601"/>
            <a:ext cx="968983" cy="651912"/>
          </a:xfrm>
          <a:prstGeom prst="rect">
            <a:avLst/>
          </a:prstGeom>
        </p:spPr>
        <p:txBody>
          <a:bodyPr rtlCol="0"/>
          <a:lstStyle>
            <a:defPPr rtl="0">
              <a:defRPr lang="pt-BR"/>
            </a:defPPr>
            <a:lvl1pPr marL="0" algn="l" defTabSz="914400" rtl="0" eaLnBrk="1" latinLnBrk="0" hangingPunct="1">
              <a:defRPr lang="pt-BR" sz="1800" kern="1200">
                <a:solidFill>
                  <a:schemeClr val="tx1"/>
                </a:solidFill>
                <a:latin typeface="+mn-lt"/>
                <a:ea typeface="+mn-ea"/>
                <a:cs typeface="+mn-cs"/>
              </a:defRPr>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smtClean="0"/>
              <a:pPr/>
              <a:t>38</a:t>
            </a:fld>
            <a:endParaRPr lang="pt-BR" dirty="0"/>
          </a:p>
        </p:txBody>
      </p:sp>
      <p:pic>
        <p:nvPicPr>
          <p:cNvPr id="5" name="Picture 1" descr="9f723375-5524-49b6-b012-fef03ac9f934.png">
            <a:extLst>
              <a:ext uri="{FF2B5EF4-FFF2-40B4-BE49-F238E27FC236}">
                <a16:creationId xmlns:a16="http://schemas.microsoft.com/office/drawing/2014/main" id="{EEB0CCAD-901F-2E01-F77F-0D2D02FA9199}"/>
              </a:ext>
            </a:extLst>
          </p:cNvPr>
          <p:cNvPicPr>
            <a:picLocks noChangeAspect="1"/>
          </p:cNvPicPr>
          <p:nvPr/>
        </p:nvPicPr>
        <p:blipFill>
          <a:blip r:embed="rId3"/>
          <a:stretch>
            <a:fillRect/>
          </a:stretch>
        </p:blipFill>
        <p:spPr>
          <a:xfrm>
            <a:off x="0" y="0"/>
            <a:ext cx="858129" cy="656913"/>
          </a:xfrm>
          <a:prstGeom prst="rect">
            <a:avLst/>
          </a:prstGeom>
        </p:spPr>
      </p:pic>
      <p:grpSp>
        <p:nvGrpSpPr>
          <p:cNvPr id="8" name="Agrupar 7">
            <a:extLst>
              <a:ext uri="{FF2B5EF4-FFF2-40B4-BE49-F238E27FC236}">
                <a16:creationId xmlns:a16="http://schemas.microsoft.com/office/drawing/2014/main" id="{EEBFC88F-AA5F-156B-F858-3FF9BB702B0D}"/>
              </a:ext>
            </a:extLst>
          </p:cNvPr>
          <p:cNvGrpSpPr/>
          <p:nvPr/>
        </p:nvGrpSpPr>
        <p:grpSpPr>
          <a:xfrm flipV="1">
            <a:off x="968089" y="1809749"/>
            <a:ext cx="150444" cy="133377"/>
            <a:chOff x="7427495" y="2229853"/>
            <a:chExt cx="403200" cy="403200"/>
          </a:xfrm>
        </p:grpSpPr>
        <p:sp>
          <p:nvSpPr>
            <p:cNvPr id="9" name="Elipse 16">
              <a:extLst>
                <a:ext uri="{FF2B5EF4-FFF2-40B4-BE49-F238E27FC236}">
                  <a16:creationId xmlns:a16="http://schemas.microsoft.com/office/drawing/2014/main" id="{35055074-BA9B-E0C1-0B80-D9387A8FB8F0}"/>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0" name="Elipse 17">
              <a:extLst>
                <a:ext uri="{FF2B5EF4-FFF2-40B4-BE49-F238E27FC236}">
                  <a16:creationId xmlns:a16="http://schemas.microsoft.com/office/drawing/2014/main" id="{987428B7-935C-BAE3-8D59-A0BB307968D4}"/>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2" name="Agrupar 11">
            <a:extLst>
              <a:ext uri="{FF2B5EF4-FFF2-40B4-BE49-F238E27FC236}">
                <a16:creationId xmlns:a16="http://schemas.microsoft.com/office/drawing/2014/main" id="{FF3564A3-69CE-7469-91D9-DC95CACD7032}"/>
              </a:ext>
            </a:extLst>
          </p:cNvPr>
          <p:cNvGrpSpPr/>
          <p:nvPr/>
        </p:nvGrpSpPr>
        <p:grpSpPr>
          <a:xfrm flipV="1">
            <a:off x="968089" y="2695574"/>
            <a:ext cx="150444" cy="133377"/>
            <a:chOff x="7427495" y="2229853"/>
            <a:chExt cx="403200" cy="403200"/>
          </a:xfrm>
        </p:grpSpPr>
        <p:sp>
          <p:nvSpPr>
            <p:cNvPr id="13" name="Elipse 16">
              <a:extLst>
                <a:ext uri="{FF2B5EF4-FFF2-40B4-BE49-F238E27FC236}">
                  <a16:creationId xmlns:a16="http://schemas.microsoft.com/office/drawing/2014/main" id="{31ACD6A5-EC77-3ED1-10A3-B8A58800EDEE}"/>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4" name="Elipse 17">
              <a:extLst>
                <a:ext uri="{FF2B5EF4-FFF2-40B4-BE49-F238E27FC236}">
                  <a16:creationId xmlns:a16="http://schemas.microsoft.com/office/drawing/2014/main" id="{494BDA6A-722B-50B9-ADB1-717F3F8C3D25}"/>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5" name="Agrupar 14">
            <a:extLst>
              <a:ext uri="{FF2B5EF4-FFF2-40B4-BE49-F238E27FC236}">
                <a16:creationId xmlns:a16="http://schemas.microsoft.com/office/drawing/2014/main" id="{3AD3E028-37D6-C690-139E-941460242E33}"/>
              </a:ext>
            </a:extLst>
          </p:cNvPr>
          <p:cNvGrpSpPr/>
          <p:nvPr/>
        </p:nvGrpSpPr>
        <p:grpSpPr>
          <a:xfrm flipV="1">
            <a:off x="968089" y="3190874"/>
            <a:ext cx="150444" cy="133377"/>
            <a:chOff x="7427495" y="2229853"/>
            <a:chExt cx="403200" cy="403200"/>
          </a:xfrm>
        </p:grpSpPr>
        <p:sp>
          <p:nvSpPr>
            <p:cNvPr id="16" name="Elipse 16">
              <a:extLst>
                <a:ext uri="{FF2B5EF4-FFF2-40B4-BE49-F238E27FC236}">
                  <a16:creationId xmlns:a16="http://schemas.microsoft.com/office/drawing/2014/main" id="{3D3FBA2A-2707-CA08-4DC0-7DC9016A667C}"/>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7" name="Elipse 17">
              <a:extLst>
                <a:ext uri="{FF2B5EF4-FFF2-40B4-BE49-F238E27FC236}">
                  <a16:creationId xmlns:a16="http://schemas.microsoft.com/office/drawing/2014/main" id="{03FAA7CD-01AF-2A18-74A3-79CABA76E245}"/>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8" name="Agrupar 17">
            <a:extLst>
              <a:ext uri="{FF2B5EF4-FFF2-40B4-BE49-F238E27FC236}">
                <a16:creationId xmlns:a16="http://schemas.microsoft.com/office/drawing/2014/main" id="{39585125-52A6-1F0F-5453-9A69BE61C6C9}"/>
              </a:ext>
            </a:extLst>
          </p:cNvPr>
          <p:cNvGrpSpPr/>
          <p:nvPr/>
        </p:nvGrpSpPr>
        <p:grpSpPr>
          <a:xfrm flipV="1">
            <a:off x="968089" y="3695699"/>
            <a:ext cx="150444" cy="133377"/>
            <a:chOff x="7427495" y="2229853"/>
            <a:chExt cx="403200" cy="403200"/>
          </a:xfrm>
        </p:grpSpPr>
        <p:sp>
          <p:nvSpPr>
            <p:cNvPr id="19" name="Elipse 16">
              <a:extLst>
                <a:ext uri="{FF2B5EF4-FFF2-40B4-BE49-F238E27FC236}">
                  <a16:creationId xmlns:a16="http://schemas.microsoft.com/office/drawing/2014/main" id="{25B9FB55-FEA6-F3B6-06A6-12C4C24ACA5E}"/>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0" name="Elipse 17">
              <a:extLst>
                <a:ext uri="{FF2B5EF4-FFF2-40B4-BE49-F238E27FC236}">
                  <a16:creationId xmlns:a16="http://schemas.microsoft.com/office/drawing/2014/main" id="{2B84A25C-F563-22EC-42D8-EA67CE8445C0}"/>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21" name="Agrupar 20">
            <a:extLst>
              <a:ext uri="{FF2B5EF4-FFF2-40B4-BE49-F238E27FC236}">
                <a16:creationId xmlns:a16="http://schemas.microsoft.com/office/drawing/2014/main" id="{D8E3A860-FEC2-2C5C-E3C7-2B29EE96F125}"/>
              </a:ext>
            </a:extLst>
          </p:cNvPr>
          <p:cNvGrpSpPr/>
          <p:nvPr/>
        </p:nvGrpSpPr>
        <p:grpSpPr>
          <a:xfrm flipV="1">
            <a:off x="968089" y="4200524"/>
            <a:ext cx="150444" cy="133377"/>
            <a:chOff x="7427495" y="2229853"/>
            <a:chExt cx="403200" cy="403200"/>
          </a:xfrm>
        </p:grpSpPr>
        <p:sp>
          <p:nvSpPr>
            <p:cNvPr id="22" name="Elipse 16">
              <a:extLst>
                <a:ext uri="{FF2B5EF4-FFF2-40B4-BE49-F238E27FC236}">
                  <a16:creationId xmlns:a16="http://schemas.microsoft.com/office/drawing/2014/main" id="{16F22B07-917E-145E-9A04-8AD7CC693F73}"/>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3" name="Elipse 17">
              <a:extLst>
                <a:ext uri="{FF2B5EF4-FFF2-40B4-BE49-F238E27FC236}">
                  <a16:creationId xmlns:a16="http://schemas.microsoft.com/office/drawing/2014/main" id="{E554CF0B-5DC1-A9C6-CD62-01E6E6E0A8F4}"/>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24" name="Agrupar 23">
            <a:extLst>
              <a:ext uri="{FF2B5EF4-FFF2-40B4-BE49-F238E27FC236}">
                <a16:creationId xmlns:a16="http://schemas.microsoft.com/office/drawing/2014/main" id="{32A820F7-6F10-AE5A-C9E5-FC1AF5FB7E0A}"/>
              </a:ext>
            </a:extLst>
          </p:cNvPr>
          <p:cNvGrpSpPr/>
          <p:nvPr/>
        </p:nvGrpSpPr>
        <p:grpSpPr>
          <a:xfrm flipV="1">
            <a:off x="968089" y="4724399"/>
            <a:ext cx="150444" cy="133377"/>
            <a:chOff x="7427495" y="2229853"/>
            <a:chExt cx="403200" cy="403200"/>
          </a:xfrm>
        </p:grpSpPr>
        <p:sp>
          <p:nvSpPr>
            <p:cNvPr id="25" name="Elipse 16">
              <a:extLst>
                <a:ext uri="{FF2B5EF4-FFF2-40B4-BE49-F238E27FC236}">
                  <a16:creationId xmlns:a16="http://schemas.microsoft.com/office/drawing/2014/main" id="{A5E4A000-8F3A-6F80-F2DC-BB36089B75B7}"/>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6" name="Elipse 17">
              <a:extLst>
                <a:ext uri="{FF2B5EF4-FFF2-40B4-BE49-F238E27FC236}">
                  <a16:creationId xmlns:a16="http://schemas.microsoft.com/office/drawing/2014/main" id="{07B83922-03EA-DF63-6524-230F5EB60FD4}"/>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spTree>
    <p:extLst>
      <p:ext uri="{BB962C8B-B14F-4D97-AF65-F5344CB8AC3E}">
        <p14:creationId xmlns:p14="http://schemas.microsoft.com/office/powerpoint/2010/main" val="398582027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5396EB-15B4-B862-CCDA-185F6C98B0B6}"/>
              </a:ext>
            </a:extLst>
          </p:cNvPr>
          <p:cNvSpPr>
            <a:spLocks noGrp="1"/>
          </p:cNvSpPr>
          <p:nvPr>
            <p:ph type="title"/>
          </p:nvPr>
        </p:nvSpPr>
        <p:spPr/>
        <p:txBody>
          <a:bodyPr>
            <a:normAutofit/>
          </a:bodyPr>
          <a:lstStyle/>
          <a:p>
            <a:r>
              <a:rPr lang="pt-BR" sz="4000" b="1" dirty="0">
                <a:solidFill>
                  <a:srgbClr val="58696B"/>
                </a:solidFill>
              </a:rPr>
              <a:t>3.2.S.1.1 Nomenclatura</a:t>
            </a:r>
          </a:p>
        </p:txBody>
      </p:sp>
      <p:pic>
        <p:nvPicPr>
          <p:cNvPr id="6" name="Imagem 5">
            <a:extLst>
              <a:ext uri="{FF2B5EF4-FFF2-40B4-BE49-F238E27FC236}">
                <a16:creationId xmlns:a16="http://schemas.microsoft.com/office/drawing/2014/main" id="{BA2341A4-7B4B-88C5-8CAF-5959B35DCA3A}"/>
              </a:ext>
            </a:extLst>
          </p:cNvPr>
          <p:cNvPicPr>
            <a:picLocks noChangeAspect="1"/>
          </p:cNvPicPr>
          <p:nvPr/>
        </p:nvPicPr>
        <p:blipFill>
          <a:blip r:embed="rId3"/>
          <a:stretch>
            <a:fillRect/>
          </a:stretch>
        </p:blipFill>
        <p:spPr>
          <a:xfrm>
            <a:off x="1199457" y="2067867"/>
            <a:ext cx="9793086" cy="2722265"/>
          </a:xfrm>
          <a:prstGeom prst="rect">
            <a:avLst/>
          </a:prstGeom>
        </p:spPr>
      </p:pic>
      <p:sp>
        <p:nvSpPr>
          <p:cNvPr id="3" name="Espaço Reservado para o Número do Slide 3">
            <a:extLst>
              <a:ext uri="{FF2B5EF4-FFF2-40B4-BE49-F238E27FC236}">
                <a16:creationId xmlns:a16="http://schemas.microsoft.com/office/drawing/2014/main" id="{3ABF301A-C8D1-8FDB-827E-43E2B5600EEE}"/>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39</a:t>
            </a:fld>
            <a:endParaRPr lang="pt-BR" dirty="0"/>
          </a:p>
        </p:txBody>
      </p:sp>
      <p:pic>
        <p:nvPicPr>
          <p:cNvPr id="4" name="Picture 1" descr="9f723375-5524-49b6-b012-fef03ac9f934.png">
            <a:extLst>
              <a:ext uri="{FF2B5EF4-FFF2-40B4-BE49-F238E27FC236}">
                <a16:creationId xmlns:a16="http://schemas.microsoft.com/office/drawing/2014/main" id="{FE795726-AE1F-1F84-A473-D84BD3542166}"/>
              </a:ext>
            </a:extLst>
          </p:cNvPr>
          <p:cNvPicPr>
            <a:picLocks noChangeAspect="1"/>
          </p:cNvPicPr>
          <p:nvPr/>
        </p:nvPicPr>
        <p:blipFill>
          <a:blip r:embed="rId4"/>
          <a:stretch>
            <a:fillRect/>
          </a:stretch>
        </p:blipFill>
        <p:spPr>
          <a:xfrm>
            <a:off x="0" y="0"/>
            <a:ext cx="858129" cy="656913"/>
          </a:xfrm>
          <a:prstGeom prst="rect">
            <a:avLst/>
          </a:prstGeom>
        </p:spPr>
      </p:pic>
    </p:spTree>
    <p:extLst>
      <p:ext uri="{BB962C8B-B14F-4D97-AF65-F5344CB8AC3E}">
        <p14:creationId xmlns:p14="http://schemas.microsoft.com/office/powerpoint/2010/main" val="271163327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B1CDC6-DCEC-4830-96AA-A0BAA5156F35}"/>
              </a:ext>
            </a:extLst>
          </p:cNvPr>
          <p:cNvSpPr>
            <a:spLocks noGrp="1"/>
          </p:cNvSpPr>
          <p:nvPr>
            <p:ph type="title"/>
          </p:nvPr>
        </p:nvSpPr>
        <p:spPr/>
        <p:txBody>
          <a:bodyPr>
            <a:normAutofit/>
          </a:bodyPr>
          <a:lstStyle/>
          <a:p>
            <a:pPr>
              <a:spcBef>
                <a:spcPts val="1000"/>
              </a:spcBef>
            </a:pPr>
            <a:r>
              <a:rPr lang="pt-BR" sz="4000" b="1" dirty="0">
                <a:solidFill>
                  <a:srgbClr val="58696B"/>
                </a:solidFill>
              </a:rPr>
              <a:t>Siglas e Definições</a:t>
            </a:r>
          </a:p>
        </p:txBody>
      </p:sp>
      <p:sp>
        <p:nvSpPr>
          <p:cNvPr id="3" name="Espaço Reservado para Conteúdo 2">
            <a:extLst>
              <a:ext uri="{FF2B5EF4-FFF2-40B4-BE49-F238E27FC236}">
                <a16:creationId xmlns:a16="http://schemas.microsoft.com/office/drawing/2014/main" id="{DEE3D72A-0C09-43B8-8606-9F7302CD2D2D}"/>
              </a:ext>
            </a:extLst>
          </p:cNvPr>
          <p:cNvSpPr>
            <a:spLocks noGrp="1"/>
          </p:cNvSpPr>
          <p:nvPr>
            <p:ph idx="1"/>
          </p:nvPr>
        </p:nvSpPr>
        <p:spPr>
          <a:xfrm>
            <a:off x="887360" y="1678143"/>
            <a:ext cx="10515600" cy="4351338"/>
          </a:xfrm>
        </p:spPr>
        <p:txBody>
          <a:bodyPr>
            <a:normAutofit fontScale="92500" lnSpcReduction="20000"/>
          </a:bodyPr>
          <a:lstStyle/>
          <a:p>
            <a:pPr marL="0" indent="0">
              <a:lnSpc>
                <a:spcPct val="150000"/>
              </a:lnSpc>
              <a:buNone/>
            </a:pPr>
            <a:r>
              <a:rPr lang="pt-BR" sz="2000" dirty="0">
                <a:solidFill>
                  <a:srgbClr val="58696B"/>
                </a:solidFill>
                <a:latin typeface="+mj-lt"/>
                <a:ea typeface="+mj-ea"/>
                <a:cs typeface="+mj-cs"/>
              </a:rPr>
              <a:t>IFA/API: Insumo Farmacêutico Ativo | Active Pharmaceutical </a:t>
            </a:r>
            <a:r>
              <a:rPr lang="pt-BR" sz="2000" dirty="0" err="1">
                <a:solidFill>
                  <a:srgbClr val="58696B"/>
                </a:solidFill>
                <a:latin typeface="+mj-lt"/>
                <a:ea typeface="+mj-ea"/>
                <a:cs typeface="+mj-cs"/>
              </a:rPr>
              <a:t>Ingredient</a:t>
            </a:r>
            <a:endParaRPr lang="pt-BR" sz="2000" dirty="0">
              <a:solidFill>
                <a:srgbClr val="58696B"/>
              </a:solidFill>
              <a:latin typeface="+mj-lt"/>
              <a:ea typeface="+mj-ea"/>
              <a:cs typeface="+mj-cs"/>
            </a:endParaRPr>
          </a:p>
          <a:p>
            <a:pPr marL="0" indent="0">
              <a:lnSpc>
                <a:spcPct val="150000"/>
              </a:lnSpc>
              <a:buNone/>
            </a:pPr>
            <a:r>
              <a:rPr lang="pt-BR" sz="2000" dirty="0">
                <a:solidFill>
                  <a:srgbClr val="58696B"/>
                </a:solidFill>
                <a:latin typeface="+mj-lt"/>
                <a:ea typeface="+mj-ea"/>
                <a:cs typeface="+mj-cs"/>
              </a:rPr>
              <a:t>DIFA: Dossiê do Insumo Farmacêutico Ativo = DMF (FDA)| ASMF (EMA)| APIMF (WHO)</a:t>
            </a:r>
          </a:p>
          <a:p>
            <a:pPr marL="0" indent="0">
              <a:lnSpc>
                <a:spcPct val="150000"/>
              </a:lnSpc>
              <a:buNone/>
            </a:pPr>
            <a:r>
              <a:rPr lang="pt-BR" sz="2000" dirty="0">
                <a:solidFill>
                  <a:srgbClr val="58696B"/>
                </a:solidFill>
                <a:latin typeface="+mj-lt"/>
                <a:ea typeface="+mj-ea"/>
                <a:cs typeface="+mj-cs"/>
              </a:rPr>
              <a:t>CADIFA: Carta de Adequação do DIFA = CEP (EDQM)</a:t>
            </a:r>
          </a:p>
          <a:p>
            <a:pPr marL="0" indent="0">
              <a:lnSpc>
                <a:spcPct val="150000"/>
              </a:lnSpc>
              <a:buNone/>
            </a:pPr>
            <a:r>
              <a:rPr lang="pt-BR" sz="2000" dirty="0">
                <a:solidFill>
                  <a:srgbClr val="58696B"/>
                </a:solidFill>
                <a:latin typeface="+mj-lt"/>
                <a:ea typeface="+mj-ea"/>
                <a:cs typeface="+mj-cs"/>
              </a:rPr>
              <a:t>COIFA: Coordenação de Registro de Insumos Farmacêuticos Ativos</a:t>
            </a:r>
          </a:p>
          <a:p>
            <a:pPr marL="0" indent="0">
              <a:lnSpc>
                <a:spcPct val="150000"/>
              </a:lnSpc>
              <a:buNone/>
            </a:pPr>
            <a:r>
              <a:rPr lang="pt-BR" sz="2000" dirty="0">
                <a:solidFill>
                  <a:srgbClr val="58696B"/>
                </a:solidFill>
                <a:latin typeface="+mj-lt"/>
                <a:ea typeface="+mj-ea"/>
                <a:cs typeface="+mj-cs"/>
              </a:rPr>
              <a:t>ICH: </a:t>
            </a:r>
            <a:r>
              <a:rPr lang="pt-BR" sz="2000" dirty="0" err="1">
                <a:solidFill>
                  <a:srgbClr val="58696B"/>
                </a:solidFill>
                <a:latin typeface="+mj-lt"/>
                <a:ea typeface="+mj-ea"/>
                <a:cs typeface="+mj-cs"/>
              </a:rPr>
              <a:t>International</a:t>
            </a:r>
            <a:r>
              <a:rPr lang="pt-BR" sz="2000" dirty="0">
                <a:solidFill>
                  <a:srgbClr val="58696B"/>
                </a:solidFill>
                <a:latin typeface="+mj-lt"/>
                <a:ea typeface="+mj-ea"/>
                <a:cs typeface="+mj-cs"/>
              </a:rPr>
              <a:t> </a:t>
            </a:r>
            <a:r>
              <a:rPr lang="pt-BR" sz="2000" dirty="0" err="1">
                <a:solidFill>
                  <a:srgbClr val="58696B"/>
                </a:solidFill>
                <a:latin typeface="+mj-lt"/>
                <a:ea typeface="+mj-ea"/>
                <a:cs typeface="+mj-cs"/>
              </a:rPr>
              <a:t>Conference</a:t>
            </a:r>
            <a:r>
              <a:rPr lang="pt-BR" sz="2000" dirty="0">
                <a:solidFill>
                  <a:srgbClr val="58696B"/>
                </a:solidFill>
                <a:latin typeface="+mj-lt"/>
                <a:ea typeface="+mj-ea"/>
                <a:cs typeface="+mj-cs"/>
              </a:rPr>
              <a:t> </a:t>
            </a:r>
            <a:r>
              <a:rPr lang="pt-BR" sz="2000" dirty="0" err="1">
                <a:solidFill>
                  <a:srgbClr val="58696B"/>
                </a:solidFill>
                <a:latin typeface="+mj-lt"/>
                <a:ea typeface="+mj-ea"/>
                <a:cs typeface="+mj-cs"/>
              </a:rPr>
              <a:t>on</a:t>
            </a:r>
            <a:r>
              <a:rPr lang="pt-BR" sz="2000" dirty="0">
                <a:solidFill>
                  <a:srgbClr val="58696B"/>
                </a:solidFill>
                <a:latin typeface="+mj-lt"/>
                <a:ea typeface="+mj-ea"/>
                <a:cs typeface="+mj-cs"/>
              </a:rPr>
              <a:t> </a:t>
            </a:r>
            <a:r>
              <a:rPr lang="pt-BR" sz="2000" dirty="0" err="1">
                <a:solidFill>
                  <a:srgbClr val="58696B"/>
                </a:solidFill>
                <a:latin typeface="+mj-lt"/>
                <a:ea typeface="+mj-ea"/>
                <a:cs typeface="+mj-cs"/>
              </a:rPr>
              <a:t>Harmonization</a:t>
            </a:r>
            <a:endParaRPr lang="pt-BR" sz="2000" dirty="0">
              <a:solidFill>
                <a:srgbClr val="58696B"/>
              </a:solidFill>
              <a:latin typeface="+mj-lt"/>
              <a:ea typeface="+mj-ea"/>
              <a:cs typeface="+mj-cs"/>
            </a:endParaRPr>
          </a:p>
          <a:p>
            <a:pPr marL="0" indent="0">
              <a:lnSpc>
                <a:spcPct val="150000"/>
              </a:lnSpc>
              <a:buNone/>
            </a:pPr>
            <a:r>
              <a:rPr lang="pt-BR" sz="2000" dirty="0">
                <a:solidFill>
                  <a:srgbClr val="58696B"/>
                </a:solidFill>
                <a:latin typeface="+mj-lt"/>
                <a:ea typeface="+mj-ea"/>
                <a:cs typeface="+mj-cs"/>
              </a:rPr>
              <a:t>CTD: Common </a:t>
            </a:r>
            <a:r>
              <a:rPr lang="pt-BR" sz="2000" dirty="0" err="1">
                <a:solidFill>
                  <a:srgbClr val="58696B"/>
                </a:solidFill>
                <a:latin typeface="+mj-lt"/>
                <a:ea typeface="+mj-ea"/>
                <a:cs typeface="+mj-cs"/>
              </a:rPr>
              <a:t>Technical</a:t>
            </a:r>
            <a:r>
              <a:rPr lang="pt-BR" sz="2000" dirty="0">
                <a:solidFill>
                  <a:srgbClr val="58696B"/>
                </a:solidFill>
                <a:latin typeface="+mj-lt"/>
                <a:ea typeface="+mj-ea"/>
                <a:cs typeface="+mj-cs"/>
              </a:rPr>
              <a:t> </a:t>
            </a:r>
            <a:r>
              <a:rPr lang="pt-BR" sz="2000" dirty="0" err="1">
                <a:solidFill>
                  <a:srgbClr val="58696B"/>
                </a:solidFill>
                <a:latin typeface="+mj-lt"/>
                <a:ea typeface="+mj-ea"/>
                <a:cs typeface="+mj-cs"/>
              </a:rPr>
              <a:t>Document</a:t>
            </a:r>
            <a:r>
              <a:rPr lang="pt-BR" sz="2000" dirty="0">
                <a:solidFill>
                  <a:srgbClr val="58696B"/>
                </a:solidFill>
                <a:latin typeface="+mj-lt"/>
                <a:ea typeface="+mj-ea"/>
                <a:cs typeface="+mj-cs"/>
              </a:rPr>
              <a:t> – ICH M4</a:t>
            </a:r>
          </a:p>
          <a:p>
            <a:pPr marL="0" indent="0" algn="just">
              <a:lnSpc>
                <a:spcPct val="150000"/>
              </a:lnSpc>
              <a:buNone/>
            </a:pPr>
            <a:r>
              <a:rPr lang="pt-BR" sz="2000" dirty="0">
                <a:solidFill>
                  <a:srgbClr val="58696B"/>
                </a:solidFill>
                <a:latin typeface="+mj-lt"/>
                <a:ea typeface="+mj-ea"/>
                <a:cs typeface="+mj-cs"/>
              </a:rPr>
              <a:t>Detentor do DIFA: empresa que detém o conhecimento de todo o processo de fabricação do IFA e sob cuja responsabilidade é realizada a fabricação do IFA, desde a introdução do material de partida (RDC nº 359/2020).</a:t>
            </a:r>
          </a:p>
        </p:txBody>
      </p:sp>
      <p:sp>
        <p:nvSpPr>
          <p:cNvPr id="4" name="Espaço Reservado para o Número do Slide 3">
            <a:extLst>
              <a:ext uri="{FF2B5EF4-FFF2-40B4-BE49-F238E27FC236}">
                <a16:creationId xmlns:a16="http://schemas.microsoft.com/office/drawing/2014/main" id="{D48C86F3-D2A9-561D-65F1-F4ED98F9FA32}"/>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4</a:t>
            </a:fld>
            <a:endParaRPr lang="pt-BR" dirty="0"/>
          </a:p>
        </p:txBody>
      </p:sp>
      <p:pic>
        <p:nvPicPr>
          <p:cNvPr id="5" name="Picture 1" descr="9f723375-5524-49b6-b012-fef03ac9f934.png">
            <a:extLst>
              <a:ext uri="{FF2B5EF4-FFF2-40B4-BE49-F238E27FC236}">
                <a16:creationId xmlns:a16="http://schemas.microsoft.com/office/drawing/2014/main" id="{DA365E0B-ACFA-D82D-57A1-F2B741932E87}"/>
              </a:ext>
            </a:extLst>
          </p:cNvPr>
          <p:cNvPicPr>
            <a:picLocks noChangeAspect="1"/>
          </p:cNvPicPr>
          <p:nvPr/>
        </p:nvPicPr>
        <p:blipFill>
          <a:blip r:embed="rId3"/>
          <a:stretch>
            <a:fillRect/>
          </a:stretch>
        </p:blipFill>
        <p:spPr>
          <a:xfrm>
            <a:off x="0" y="0"/>
            <a:ext cx="858129" cy="656913"/>
          </a:xfrm>
          <a:prstGeom prst="rect">
            <a:avLst/>
          </a:prstGeom>
        </p:spPr>
      </p:pic>
      <p:grpSp>
        <p:nvGrpSpPr>
          <p:cNvPr id="7" name="Agrupar 6">
            <a:extLst>
              <a:ext uri="{FF2B5EF4-FFF2-40B4-BE49-F238E27FC236}">
                <a16:creationId xmlns:a16="http://schemas.microsoft.com/office/drawing/2014/main" id="{27EC4788-AD95-E3CD-339A-8F8940B49B3E}"/>
              </a:ext>
            </a:extLst>
          </p:cNvPr>
          <p:cNvGrpSpPr/>
          <p:nvPr/>
        </p:nvGrpSpPr>
        <p:grpSpPr>
          <a:xfrm>
            <a:off x="669121" y="1823806"/>
            <a:ext cx="169079" cy="149898"/>
            <a:chOff x="7427495" y="2229853"/>
            <a:chExt cx="403200" cy="403200"/>
          </a:xfrm>
        </p:grpSpPr>
        <p:sp>
          <p:nvSpPr>
            <p:cNvPr id="8" name="Elipse 16">
              <a:extLst>
                <a:ext uri="{FF2B5EF4-FFF2-40B4-BE49-F238E27FC236}">
                  <a16:creationId xmlns:a16="http://schemas.microsoft.com/office/drawing/2014/main" id="{DEE6A7D8-0A80-B072-2FA9-1A8587456735}"/>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9" name="Elipse 17">
              <a:extLst>
                <a:ext uri="{FF2B5EF4-FFF2-40B4-BE49-F238E27FC236}">
                  <a16:creationId xmlns:a16="http://schemas.microsoft.com/office/drawing/2014/main" id="{E5835428-02B7-D6CF-757C-D38F504E89FC}"/>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1" name="Agrupar 10">
            <a:extLst>
              <a:ext uri="{FF2B5EF4-FFF2-40B4-BE49-F238E27FC236}">
                <a16:creationId xmlns:a16="http://schemas.microsoft.com/office/drawing/2014/main" id="{F46E52DF-2A22-D6FE-2D17-C7CC2AAD0327}"/>
              </a:ext>
            </a:extLst>
          </p:cNvPr>
          <p:cNvGrpSpPr/>
          <p:nvPr/>
        </p:nvGrpSpPr>
        <p:grpSpPr>
          <a:xfrm>
            <a:off x="672108" y="2345609"/>
            <a:ext cx="169079" cy="149898"/>
            <a:chOff x="7427495" y="2229853"/>
            <a:chExt cx="403200" cy="403200"/>
          </a:xfrm>
        </p:grpSpPr>
        <p:sp>
          <p:nvSpPr>
            <p:cNvPr id="12" name="Elipse 16">
              <a:extLst>
                <a:ext uri="{FF2B5EF4-FFF2-40B4-BE49-F238E27FC236}">
                  <a16:creationId xmlns:a16="http://schemas.microsoft.com/office/drawing/2014/main" id="{6DC6390B-7C70-F355-3296-703046EC1B78}"/>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3" name="Elipse 17">
              <a:extLst>
                <a:ext uri="{FF2B5EF4-FFF2-40B4-BE49-F238E27FC236}">
                  <a16:creationId xmlns:a16="http://schemas.microsoft.com/office/drawing/2014/main" id="{6CFAC329-C049-94C5-6FA4-BF516D1A9C97}"/>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4" name="Agrupar 13">
            <a:extLst>
              <a:ext uri="{FF2B5EF4-FFF2-40B4-BE49-F238E27FC236}">
                <a16:creationId xmlns:a16="http://schemas.microsoft.com/office/drawing/2014/main" id="{78C3F6E3-EE35-720C-355A-0BA2CE56036F}"/>
              </a:ext>
            </a:extLst>
          </p:cNvPr>
          <p:cNvGrpSpPr/>
          <p:nvPr/>
        </p:nvGrpSpPr>
        <p:grpSpPr>
          <a:xfrm>
            <a:off x="686482" y="2829644"/>
            <a:ext cx="169079" cy="149898"/>
            <a:chOff x="7427495" y="2229853"/>
            <a:chExt cx="403200" cy="403200"/>
          </a:xfrm>
        </p:grpSpPr>
        <p:sp>
          <p:nvSpPr>
            <p:cNvPr id="15" name="Elipse 16">
              <a:extLst>
                <a:ext uri="{FF2B5EF4-FFF2-40B4-BE49-F238E27FC236}">
                  <a16:creationId xmlns:a16="http://schemas.microsoft.com/office/drawing/2014/main" id="{57B7EB19-F032-498C-25EC-17E2B52EDADC}"/>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6" name="Elipse 17">
              <a:extLst>
                <a:ext uri="{FF2B5EF4-FFF2-40B4-BE49-F238E27FC236}">
                  <a16:creationId xmlns:a16="http://schemas.microsoft.com/office/drawing/2014/main" id="{38FE657D-426C-B769-F06E-4429AF76BC0E}"/>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7" name="Agrupar 16">
            <a:extLst>
              <a:ext uri="{FF2B5EF4-FFF2-40B4-BE49-F238E27FC236}">
                <a16:creationId xmlns:a16="http://schemas.microsoft.com/office/drawing/2014/main" id="{492CDA67-1384-3F9E-D672-20DD830185E8}"/>
              </a:ext>
            </a:extLst>
          </p:cNvPr>
          <p:cNvGrpSpPr/>
          <p:nvPr/>
        </p:nvGrpSpPr>
        <p:grpSpPr>
          <a:xfrm>
            <a:off x="700856" y="3343175"/>
            <a:ext cx="169079" cy="149898"/>
            <a:chOff x="7427495" y="2229853"/>
            <a:chExt cx="403200" cy="403200"/>
          </a:xfrm>
        </p:grpSpPr>
        <p:sp>
          <p:nvSpPr>
            <p:cNvPr id="18" name="Elipse 16">
              <a:extLst>
                <a:ext uri="{FF2B5EF4-FFF2-40B4-BE49-F238E27FC236}">
                  <a16:creationId xmlns:a16="http://schemas.microsoft.com/office/drawing/2014/main" id="{D7DCFE96-A38B-8A3F-0561-BBA69D8BA199}"/>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9" name="Elipse 17">
              <a:extLst>
                <a:ext uri="{FF2B5EF4-FFF2-40B4-BE49-F238E27FC236}">
                  <a16:creationId xmlns:a16="http://schemas.microsoft.com/office/drawing/2014/main" id="{71DBBAFD-ABDF-B472-3D3D-AF68AA190A93}"/>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20" name="Agrupar 19">
            <a:extLst>
              <a:ext uri="{FF2B5EF4-FFF2-40B4-BE49-F238E27FC236}">
                <a16:creationId xmlns:a16="http://schemas.microsoft.com/office/drawing/2014/main" id="{24292978-DE09-77E1-2308-8A99727F62FA}"/>
              </a:ext>
            </a:extLst>
          </p:cNvPr>
          <p:cNvGrpSpPr/>
          <p:nvPr/>
        </p:nvGrpSpPr>
        <p:grpSpPr>
          <a:xfrm>
            <a:off x="715230" y="3856706"/>
            <a:ext cx="169079" cy="149898"/>
            <a:chOff x="7427495" y="2229853"/>
            <a:chExt cx="403200" cy="403200"/>
          </a:xfrm>
        </p:grpSpPr>
        <p:sp>
          <p:nvSpPr>
            <p:cNvPr id="21" name="Elipse 16">
              <a:extLst>
                <a:ext uri="{FF2B5EF4-FFF2-40B4-BE49-F238E27FC236}">
                  <a16:creationId xmlns:a16="http://schemas.microsoft.com/office/drawing/2014/main" id="{E90F3499-874D-434D-D476-600DC3DBBAB2}"/>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2" name="Elipse 17">
              <a:extLst>
                <a:ext uri="{FF2B5EF4-FFF2-40B4-BE49-F238E27FC236}">
                  <a16:creationId xmlns:a16="http://schemas.microsoft.com/office/drawing/2014/main" id="{BB0CEF91-33B8-5998-B301-A316BD851810}"/>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23" name="Agrupar 22">
            <a:extLst>
              <a:ext uri="{FF2B5EF4-FFF2-40B4-BE49-F238E27FC236}">
                <a16:creationId xmlns:a16="http://schemas.microsoft.com/office/drawing/2014/main" id="{07C9B6B0-F102-E38D-3FDD-B0C267A8C979}"/>
              </a:ext>
            </a:extLst>
          </p:cNvPr>
          <p:cNvGrpSpPr/>
          <p:nvPr/>
        </p:nvGrpSpPr>
        <p:grpSpPr>
          <a:xfrm>
            <a:off x="729604" y="4350573"/>
            <a:ext cx="169079" cy="149898"/>
            <a:chOff x="7427495" y="2229853"/>
            <a:chExt cx="403200" cy="403200"/>
          </a:xfrm>
        </p:grpSpPr>
        <p:sp>
          <p:nvSpPr>
            <p:cNvPr id="24" name="Elipse 16">
              <a:extLst>
                <a:ext uri="{FF2B5EF4-FFF2-40B4-BE49-F238E27FC236}">
                  <a16:creationId xmlns:a16="http://schemas.microsoft.com/office/drawing/2014/main" id="{A16F11E4-4343-7A5E-C881-469C725F30C9}"/>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5" name="Elipse 17">
              <a:extLst>
                <a:ext uri="{FF2B5EF4-FFF2-40B4-BE49-F238E27FC236}">
                  <a16:creationId xmlns:a16="http://schemas.microsoft.com/office/drawing/2014/main" id="{642239C0-2D14-2966-ED98-FD1474DA1EF5}"/>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26" name="Agrupar 25">
            <a:extLst>
              <a:ext uri="{FF2B5EF4-FFF2-40B4-BE49-F238E27FC236}">
                <a16:creationId xmlns:a16="http://schemas.microsoft.com/office/drawing/2014/main" id="{2FF94900-0243-7F49-290A-015C07B6B281}"/>
              </a:ext>
            </a:extLst>
          </p:cNvPr>
          <p:cNvGrpSpPr/>
          <p:nvPr/>
        </p:nvGrpSpPr>
        <p:grpSpPr>
          <a:xfrm>
            <a:off x="724314" y="4854272"/>
            <a:ext cx="169079" cy="149898"/>
            <a:chOff x="7427495" y="2229853"/>
            <a:chExt cx="403200" cy="403200"/>
          </a:xfrm>
        </p:grpSpPr>
        <p:sp>
          <p:nvSpPr>
            <p:cNvPr id="27" name="Elipse 16">
              <a:extLst>
                <a:ext uri="{FF2B5EF4-FFF2-40B4-BE49-F238E27FC236}">
                  <a16:creationId xmlns:a16="http://schemas.microsoft.com/office/drawing/2014/main" id="{87E9A02F-F53B-8CB9-0C5D-4ED8B73DEFDE}"/>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8" name="Elipse 17">
              <a:extLst>
                <a:ext uri="{FF2B5EF4-FFF2-40B4-BE49-F238E27FC236}">
                  <a16:creationId xmlns:a16="http://schemas.microsoft.com/office/drawing/2014/main" id="{97675533-6148-64FB-0EEA-99CEED8BD330}"/>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spTree>
    <p:extLst>
      <p:ext uri="{BB962C8B-B14F-4D97-AF65-F5344CB8AC3E}">
        <p14:creationId xmlns:p14="http://schemas.microsoft.com/office/powerpoint/2010/main" val="4714788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E4257C-ADF7-8400-3DF0-A4A06A7CCEDB}"/>
              </a:ext>
            </a:extLst>
          </p:cNvPr>
          <p:cNvSpPr>
            <a:spLocks noGrp="1"/>
          </p:cNvSpPr>
          <p:nvPr>
            <p:ph type="title"/>
          </p:nvPr>
        </p:nvSpPr>
        <p:spPr/>
        <p:txBody>
          <a:bodyPr>
            <a:normAutofit/>
          </a:bodyPr>
          <a:lstStyle/>
          <a:p>
            <a:r>
              <a:rPr lang="pt-BR" sz="4000" b="1" dirty="0">
                <a:solidFill>
                  <a:srgbClr val="58696B"/>
                </a:solidFill>
              </a:rPr>
              <a:t>3.2.S.1.2 Estrutura</a:t>
            </a:r>
          </a:p>
        </p:txBody>
      </p:sp>
      <p:sp>
        <p:nvSpPr>
          <p:cNvPr id="3" name="Espaço Reservado para Conteúdo 2">
            <a:extLst>
              <a:ext uri="{FF2B5EF4-FFF2-40B4-BE49-F238E27FC236}">
                <a16:creationId xmlns:a16="http://schemas.microsoft.com/office/drawing/2014/main" id="{3095A087-990B-FD15-C1BB-3E3456E5B5EE}"/>
              </a:ext>
            </a:extLst>
          </p:cNvPr>
          <p:cNvSpPr>
            <a:spLocks noGrp="1"/>
          </p:cNvSpPr>
          <p:nvPr>
            <p:ph idx="1"/>
          </p:nvPr>
        </p:nvSpPr>
        <p:spPr>
          <a:xfrm>
            <a:off x="986588" y="1512804"/>
            <a:ext cx="10367211" cy="4351338"/>
          </a:xfrm>
        </p:spPr>
        <p:txBody>
          <a:bodyPr/>
          <a:lstStyle/>
          <a:p>
            <a:pPr marL="0" indent="0">
              <a:buClr>
                <a:srgbClr val="062344"/>
              </a:buClr>
              <a:buNone/>
            </a:pPr>
            <a:r>
              <a:rPr lang="pt-BR" dirty="0">
                <a:solidFill>
                  <a:srgbClr val="58696B"/>
                </a:solidFill>
                <a:latin typeface="+mj-lt"/>
                <a:ea typeface="+mj-ea"/>
                <a:cs typeface="+mj-cs"/>
              </a:rPr>
              <a:t>Fórmula estrutural, incluindo estereoquímica relativa e absoluta;</a:t>
            </a:r>
          </a:p>
          <a:p>
            <a:pPr marL="0" indent="0">
              <a:buClr>
                <a:srgbClr val="062344"/>
              </a:buClr>
              <a:buNone/>
            </a:pPr>
            <a:r>
              <a:rPr lang="pt-BR" dirty="0">
                <a:solidFill>
                  <a:srgbClr val="58696B"/>
                </a:solidFill>
                <a:latin typeface="+mj-lt"/>
                <a:ea typeface="+mj-ea"/>
                <a:cs typeface="+mj-cs"/>
              </a:rPr>
              <a:t>Fórmula molecular;</a:t>
            </a:r>
          </a:p>
          <a:p>
            <a:pPr marL="0" indent="0">
              <a:buClr>
                <a:srgbClr val="062344"/>
              </a:buClr>
              <a:buNone/>
            </a:pPr>
            <a:r>
              <a:rPr lang="pt-BR" dirty="0">
                <a:solidFill>
                  <a:srgbClr val="58696B"/>
                </a:solidFill>
                <a:latin typeface="+mj-lt"/>
                <a:ea typeface="+mj-ea"/>
                <a:cs typeface="+mj-cs"/>
              </a:rPr>
              <a:t>Massa molecular relativa;</a:t>
            </a:r>
          </a:p>
          <a:p>
            <a:pPr marL="0" indent="0">
              <a:buClr>
                <a:srgbClr val="062344"/>
              </a:buClr>
              <a:buNone/>
            </a:pPr>
            <a:r>
              <a:rPr lang="pt-BR" dirty="0">
                <a:solidFill>
                  <a:srgbClr val="58696B"/>
                </a:solidFill>
                <a:latin typeface="+mj-lt"/>
                <a:ea typeface="+mj-ea"/>
                <a:cs typeface="+mj-cs"/>
              </a:rPr>
              <a:t>Para  sais, massa molecular relativa do ácido ou base livre, conforme o caso;</a:t>
            </a:r>
          </a:p>
          <a:p>
            <a:pPr marL="0" indent="0">
              <a:buClr>
                <a:srgbClr val="062344"/>
              </a:buClr>
              <a:buNone/>
            </a:pPr>
            <a:r>
              <a:rPr lang="pt-BR" dirty="0">
                <a:solidFill>
                  <a:srgbClr val="58696B"/>
                </a:solidFill>
                <a:latin typeface="+mj-lt"/>
                <a:ea typeface="+mj-ea"/>
                <a:cs typeface="+mj-cs"/>
              </a:rPr>
              <a:t>Para solvatos (incluindo hidratos),massa molecular relativa da substância na forma anidra.</a:t>
            </a:r>
          </a:p>
          <a:p>
            <a:endParaRPr lang="pt-BR" dirty="0"/>
          </a:p>
        </p:txBody>
      </p:sp>
      <p:sp>
        <p:nvSpPr>
          <p:cNvPr id="4" name="Espaço Reservado para o Número do Slide 3">
            <a:extLst>
              <a:ext uri="{FF2B5EF4-FFF2-40B4-BE49-F238E27FC236}">
                <a16:creationId xmlns:a16="http://schemas.microsoft.com/office/drawing/2014/main" id="{8A6BBD6B-3DC7-8A7B-E78B-7EC046BC8573}"/>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40</a:t>
            </a:fld>
            <a:endParaRPr lang="pt-BR" dirty="0"/>
          </a:p>
        </p:txBody>
      </p:sp>
      <p:pic>
        <p:nvPicPr>
          <p:cNvPr id="5" name="Picture 1" descr="9f723375-5524-49b6-b012-fef03ac9f934.png">
            <a:extLst>
              <a:ext uri="{FF2B5EF4-FFF2-40B4-BE49-F238E27FC236}">
                <a16:creationId xmlns:a16="http://schemas.microsoft.com/office/drawing/2014/main" id="{559D2151-5639-2FD5-D422-9A05F475A467}"/>
              </a:ext>
            </a:extLst>
          </p:cNvPr>
          <p:cNvPicPr>
            <a:picLocks noChangeAspect="1"/>
          </p:cNvPicPr>
          <p:nvPr/>
        </p:nvPicPr>
        <p:blipFill>
          <a:blip r:embed="rId3"/>
          <a:stretch>
            <a:fillRect/>
          </a:stretch>
        </p:blipFill>
        <p:spPr>
          <a:xfrm>
            <a:off x="0" y="0"/>
            <a:ext cx="858129" cy="656913"/>
          </a:xfrm>
          <a:prstGeom prst="rect">
            <a:avLst/>
          </a:prstGeom>
        </p:spPr>
      </p:pic>
      <p:grpSp>
        <p:nvGrpSpPr>
          <p:cNvPr id="30" name="Agrupar 29">
            <a:extLst>
              <a:ext uri="{FF2B5EF4-FFF2-40B4-BE49-F238E27FC236}">
                <a16:creationId xmlns:a16="http://schemas.microsoft.com/office/drawing/2014/main" id="{4937B743-3281-B134-310E-1660760F2BBE}"/>
              </a:ext>
            </a:extLst>
          </p:cNvPr>
          <p:cNvGrpSpPr/>
          <p:nvPr/>
        </p:nvGrpSpPr>
        <p:grpSpPr>
          <a:xfrm flipV="1">
            <a:off x="807527" y="1655391"/>
            <a:ext cx="155378" cy="137751"/>
            <a:chOff x="7427495" y="2229853"/>
            <a:chExt cx="403200" cy="403200"/>
          </a:xfrm>
        </p:grpSpPr>
        <p:sp>
          <p:nvSpPr>
            <p:cNvPr id="31" name="Elipse 16">
              <a:extLst>
                <a:ext uri="{FF2B5EF4-FFF2-40B4-BE49-F238E27FC236}">
                  <a16:creationId xmlns:a16="http://schemas.microsoft.com/office/drawing/2014/main" id="{36C0E8CC-E01C-869C-6CAA-E1D07F647B37}"/>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32" name="Elipse 17">
              <a:extLst>
                <a:ext uri="{FF2B5EF4-FFF2-40B4-BE49-F238E27FC236}">
                  <a16:creationId xmlns:a16="http://schemas.microsoft.com/office/drawing/2014/main" id="{6635BC03-075F-96CF-5902-6716F8A9219C}"/>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6" name="Agrupar 5">
            <a:extLst>
              <a:ext uri="{FF2B5EF4-FFF2-40B4-BE49-F238E27FC236}">
                <a16:creationId xmlns:a16="http://schemas.microsoft.com/office/drawing/2014/main" id="{53D29C8A-B56A-700F-C944-E36DF103466E}"/>
              </a:ext>
            </a:extLst>
          </p:cNvPr>
          <p:cNvGrpSpPr/>
          <p:nvPr/>
        </p:nvGrpSpPr>
        <p:grpSpPr>
          <a:xfrm flipV="1">
            <a:off x="807527" y="2541216"/>
            <a:ext cx="155378" cy="137751"/>
            <a:chOff x="7427495" y="2229853"/>
            <a:chExt cx="403200" cy="403200"/>
          </a:xfrm>
        </p:grpSpPr>
        <p:sp>
          <p:nvSpPr>
            <p:cNvPr id="7" name="Elipse 16">
              <a:extLst>
                <a:ext uri="{FF2B5EF4-FFF2-40B4-BE49-F238E27FC236}">
                  <a16:creationId xmlns:a16="http://schemas.microsoft.com/office/drawing/2014/main" id="{14861E01-1ADF-5D0F-3C4D-0CC132707D9A}"/>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8" name="Elipse 17">
              <a:extLst>
                <a:ext uri="{FF2B5EF4-FFF2-40B4-BE49-F238E27FC236}">
                  <a16:creationId xmlns:a16="http://schemas.microsoft.com/office/drawing/2014/main" id="{EF08A9FF-3400-968A-D685-AE0DF8B5E4FE}"/>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9" name="Agrupar 8">
            <a:extLst>
              <a:ext uri="{FF2B5EF4-FFF2-40B4-BE49-F238E27FC236}">
                <a16:creationId xmlns:a16="http://schemas.microsoft.com/office/drawing/2014/main" id="{82BF2B98-8C8C-36F7-E134-C6670F25E763}"/>
              </a:ext>
            </a:extLst>
          </p:cNvPr>
          <p:cNvGrpSpPr/>
          <p:nvPr/>
        </p:nvGrpSpPr>
        <p:grpSpPr>
          <a:xfrm flipV="1">
            <a:off x="807527" y="3074616"/>
            <a:ext cx="155378" cy="137751"/>
            <a:chOff x="7427495" y="2229853"/>
            <a:chExt cx="403200" cy="403200"/>
          </a:xfrm>
        </p:grpSpPr>
        <p:sp>
          <p:nvSpPr>
            <p:cNvPr id="10" name="Elipse 16">
              <a:extLst>
                <a:ext uri="{FF2B5EF4-FFF2-40B4-BE49-F238E27FC236}">
                  <a16:creationId xmlns:a16="http://schemas.microsoft.com/office/drawing/2014/main" id="{D3D50338-DD8D-FBD4-CFC8-A1512CC37D05}"/>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1" name="Elipse 17">
              <a:extLst>
                <a:ext uri="{FF2B5EF4-FFF2-40B4-BE49-F238E27FC236}">
                  <a16:creationId xmlns:a16="http://schemas.microsoft.com/office/drawing/2014/main" id="{3E4D7E7E-E364-9BFE-8571-FBF09F575A5E}"/>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2" name="Agrupar 11">
            <a:extLst>
              <a:ext uri="{FF2B5EF4-FFF2-40B4-BE49-F238E27FC236}">
                <a16:creationId xmlns:a16="http://schemas.microsoft.com/office/drawing/2014/main" id="{D8B6177C-B5BC-64BB-5AC3-A071D0229A41}"/>
              </a:ext>
            </a:extLst>
          </p:cNvPr>
          <p:cNvGrpSpPr/>
          <p:nvPr/>
        </p:nvGrpSpPr>
        <p:grpSpPr>
          <a:xfrm flipV="1">
            <a:off x="807527" y="3588966"/>
            <a:ext cx="155378" cy="137751"/>
            <a:chOff x="7427495" y="2229853"/>
            <a:chExt cx="403200" cy="403200"/>
          </a:xfrm>
        </p:grpSpPr>
        <p:sp>
          <p:nvSpPr>
            <p:cNvPr id="13" name="Elipse 16">
              <a:extLst>
                <a:ext uri="{FF2B5EF4-FFF2-40B4-BE49-F238E27FC236}">
                  <a16:creationId xmlns:a16="http://schemas.microsoft.com/office/drawing/2014/main" id="{2F3FA14C-0B61-19C2-DDC4-9416E0DE2780}"/>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4" name="Elipse 17">
              <a:extLst>
                <a:ext uri="{FF2B5EF4-FFF2-40B4-BE49-F238E27FC236}">
                  <a16:creationId xmlns:a16="http://schemas.microsoft.com/office/drawing/2014/main" id="{40A342D1-4F7F-CFE3-53E2-CD68F4C124E2}"/>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5" name="Agrupar 14">
            <a:extLst>
              <a:ext uri="{FF2B5EF4-FFF2-40B4-BE49-F238E27FC236}">
                <a16:creationId xmlns:a16="http://schemas.microsoft.com/office/drawing/2014/main" id="{16EA09CD-8207-0DEA-488F-53B886740FB7}"/>
              </a:ext>
            </a:extLst>
          </p:cNvPr>
          <p:cNvGrpSpPr/>
          <p:nvPr/>
        </p:nvGrpSpPr>
        <p:grpSpPr>
          <a:xfrm flipV="1">
            <a:off x="807527" y="4484316"/>
            <a:ext cx="155378" cy="137751"/>
            <a:chOff x="7427495" y="2229853"/>
            <a:chExt cx="403200" cy="403200"/>
          </a:xfrm>
        </p:grpSpPr>
        <p:sp>
          <p:nvSpPr>
            <p:cNvPr id="16" name="Elipse 16">
              <a:extLst>
                <a:ext uri="{FF2B5EF4-FFF2-40B4-BE49-F238E27FC236}">
                  <a16:creationId xmlns:a16="http://schemas.microsoft.com/office/drawing/2014/main" id="{AD82A059-AD6B-F21B-4ABF-8AE7D2DEC06C}"/>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7" name="Elipse 17">
              <a:extLst>
                <a:ext uri="{FF2B5EF4-FFF2-40B4-BE49-F238E27FC236}">
                  <a16:creationId xmlns:a16="http://schemas.microsoft.com/office/drawing/2014/main" id="{5EDCED9E-D60A-2FA3-9A6A-EAEADFF97A8B}"/>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spTree>
    <p:extLst>
      <p:ext uri="{BB962C8B-B14F-4D97-AF65-F5344CB8AC3E}">
        <p14:creationId xmlns:p14="http://schemas.microsoft.com/office/powerpoint/2010/main" val="69746161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08284D-037B-4FE4-5B51-AEB7E24BA61D}"/>
              </a:ext>
            </a:extLst>
          </p:cNvPr>
          <p:cNvSpPr>
            <a:spLocks noGrp="1"/>
          </p:cNvSpPr>
          <p:nvPr>
            <p:ph type="title"/>
          </p:nvPr>
        </p:nvSpPr>
        <p:spPr/>
        <p:txBody>
          <a:bodyPr>
            <a:normAutofit/>
          </a:bodyPr>
          <a:lstStyle/>
          <a:p>
            <a:r>
              <a:rPr lang="pt-BR" sz="4000" b="1" dirty="0">
                <a:solidFill>
                  <a:srgbClr val="58696B"/>
                </a:solidFill>
              </a:rPr>
              <a:t>3.2.S.1.2 Estrutura</a:t>
            </a:r>
          </a:p>
        </p:txBody>
      </p:sp>
      <p:pic>
        <p:nvPicPr>
          <p:cNvPr id="5" name="Imagem 4">
            <a:extLst>
              <a:ext uri="{FF2B5EF4-FFF2-40B4-BE49-F238E27FC236}">
                <a16:creationId xmlns:a16="http://schemas.microsoft.com/office/drawing/2014/main" id="{8A307414-51B1-A51A-0A3E-290543AD2E32}"/>
              </a:ext>
            </a:extLst>
          </p:cNvPr>
          <p:cNvPicPr>
            <a:picLocks noChangeAspect="1"/>
          </p:cNvPicPr>
          <p:nvPr/>
        </p:nvPicPr>
        <p:blipFill>
          <a:blip r:embed="rId3"/>
          <a:stretch>
            <a:fillRect/>
          </a:stretch>
        </p:blipFill>
        <p:spPr>
          <a:xfrm>
            <a:off x="1801666" y="2009548"/>
            <a:ext cx="8588667" cy="3801704"/>
          </a:xfrm>
          <a:prstGeom prst="rect">
            <a:avLst/>
          </a:prstGeom>
        </p:spPr>
      </p:pic>
      <p:sp>
        <p:nvSpPr>
          <p:cNvPr id="3" name="Espaço Reservado para o Número do Slide 3">
            <a:extLst>
              <a:ext uri="{FF2B5EF4-FFF2-40B4-BE49-F238E27FC236}">
                <a16:creationId xmlns:a16="http://schemas.microsoft.com/office/drawing/2014/main" id="{5AB2F04F-A153-FE4C-3631-4E2A98D6694C}"/>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41</a:t>
            </a:fld>
            <a:endParaRPr lang="pt-BR" dirty="0"/>
          </a:p>
        </p:txBody>
      </p:sp>
      <p:pic>
        <p:nvPicPr>
          <p:cNvPr id="4" name="Picture 1" descr="9f723375-5524-49b6-b012-fef03ac9f934.png">
            <a:extLst>
              <a:ext uri="{FF2B5EF4-FFF2-40B4-BE49-F238E27FC236}">
                <a16:creationId xmlns:a16="http://schemas.microsoft.com/office/drawing/2014/main" id="{1D88D590-474E-BBFD-6188-82E2E13F3726}"/>
              </a:ext>
            </a:extLst>
          </p:cNvPr>
          <p:cNvPicPr>
            <a:picLocks noChangeAspect="1"/>
          </p:cNvPicPr>
          <p:nvPr/>
        </p:nvPicPr>
        <p:blipFill>
          <a:blip r:embed="rId4"/>
          <a:stretch>
            <a:fillRect/>
          </a:stretch>
        </p:blipFill>
        <p:spPr>
          <a:xfrm>
            <a:off x="0" y="0"/>
            <a:ext cx="858129" cy="656913"/>
          </a:xfrm>
          <a:prstGeom prst="rect">
            <a:avLst/>
          </a:prstGeom>
        </p:spPr>
      </p:pic>
    </p:spTree>
    <p:extLst>
      <p:ext uri="{BB962C8B-B14F-4D97-AF65-F5344CB8AC3E}">
        <p14:creationId xmlns:p14="http://schemas.microsoft.com/office/powerpoint/2010/main" val="327090270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grpSp>
        <p:nvGrpSpPr>
          <p:cNvPr id="53" name="Agrupar 52">
            <a:extLst>
              <a:ext uri="{FF2B5EF4-FFF2-40B4-BE49-F238E27FC236}">
                <a16:creationId xmlns:a16="http://schemas.microsoft.com/office/drawing/2014/main" id="{DABFA744-34C0-D15A-2492-5FC14E9E371C}"/>
              </a:ext>
            </a:extLst>
          </p:cNvPr>
          <p:cNvGrpSpPr/>
          <p:nvPr/>
        </p:nvGrpSpPr>
        <p:grpSpPr>
          <a:xfrm flipV="1">
            <a:off x="1031053" y="5812054"/>
            <a:ext cx="101397" cy="89894"/>
            <a:chOff x="7427495" y="2229853"/>
            <a:chExt cx="403200" cy="403200"/>
          </a:xfrm>
        </p:grpSpPr>
        <p:sp>
          <p:nvSpPr>
            <p:cNvPr id="54" name="Elipse 16">
              <a:extLst>
                <a:ext uri="{FF2B5EF4-FFF2-40B4-BE49-F238E27FC236}">
                  <a16:creationId xmlns:a16="http://schemas.microsoft.com/office/drawing/2014/main" id="{353F2B3F-D83C-E757-6ECF-BD88E2EDC6C5}"/>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55" name="Elipse 17">
              <a:extLst>
                <a:ext uri="{FF2B5EF4-FFF2-40B4-BE49-F238E27FC236}">
                  <a16:creationId xmlns:a16="http://schemas.microsoft.com/office/drawing/2014/main" id="{D6686B80-9F92-F870-FBEB-9DF7ECAEEE69}"/>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sp>
        <p:nvSpPr>
          <p:cNvPr id="2" name="Título 1">
            <a:extLst>
              <a:ext uri="{FF2B5EF4-FFF2-40B4-BE49-F238E27FC236}">
                <a16:creationId xmlns:a16="http://schemas.microsoft.com/office/drawing/2014/main" id="{AD1A159A-0C43-B6A6-E824-E04C4CE7D43C}"/>
              </a:ext>
            </a:extLst>
          </p:cNvPr>
          <p:cNvSpPr>
            <a:spLocks noGrp="1"/>
          </p:cNvSpPr>
          <p:nvPr>
            <p:ph type="title"/>
          </p:nvPr>
        </p:nvSpPr>
        <p:spPr/>
        <p:txBody>
          <a:bodyPr>
            <a:normAutofit/>
          </a:bodyPr>
          <a:lstStyle/>
          <a:p>
            <a:r>
              <a:rPr lang="pt-BR" sz="4000" b="1" dirty="0">
                <a:solidFill>
                  <a:srgbClr val="58696B"/>
                </a:solidFill>
              </a:rPr>
              <a:t>3.2.S.1.3 Propriedades Gerais</a:t>
            </a:r>
          </a:p>
        </p:txBody>
      </p:sp>
      <p:sp>
        <p:nvSpPr>
          <p:cNvPr id="3" name="Espaço Reservado para Conteúdo 2">
            <a:extLst>
              <a:ext uri="{FF2B5EF4-FFF2-40B4-BE49-F238E27FC236}">
                <a16:creationId xmlns:a16="http://schemas.microsoft.com/office/drawing/2014/main" id="{D3A65FA9-A915-2EF9-9B50-17F67762B99B}"/>
              </a:ext>
            </a:extLst>
          </p:cNvPr>
          <p:cNvSpPr>
            <a:spLocks noGrp="1"/>
          </p:cNvSpPr>
          <p:nvPr>
            <p:ph idx="1"/>
          </p:nvPr>
        </p:nvSpPr>
        <p:spPr>
          <a:xfrm>
            <a:off x="1130968" y="1488257"/>
            <a:ext cx="10222832" cy="4781300"/>
          </a:xfrm>
        </p:spPr>
        <p:txBody>
          <a:bodyPr>
            <a:normAutofit fontScale="40000" lnSpcReduction="20000"/>
          </a:bodyPr>
          <a:lstStyle/>
          <a:p>
            <a:pPr marL="0" indent="0">
              <a:buClr>
                <a:srgbClr val="062344"/>
              </a:buClr>
              <a:buNone/>
            </a:pPr>
            <a:r>
              <a:rPr lang="pt-BR" sz="4800" dirty="0">
                <a:solidFill>
                  <a:srgbClr val="58696B"/>
                </a:solidFill>
                <a:latin typeface="+mj-lt"/>
                <a:ea typeface="+mj-ea"/>
                <a:cs typeface="+mj-cs"/>
              </a:rPr>
              <a:t>Descrição física;</a:t>
            </a:r>
          </a:p>
          <a:p>
            <a:pPr marL="0" indent="0">
              <a:buClr>
                <a:srgbClr val="062344"/>
              </a:buClr>
              <a:buNone/>
            </a:pPr>
            <a:r>
              <a:rPr lang="pt-BR" sz="4800" dirty="0">
                <a:solidFill>
                  <a:srgbClr val="58696B"/>
                </a:solidFill>
                <a:latin typeface="+mj-lt"/>
                <a:ea typeface="+mj-ea"/>
                <a:cs typeface="+mj-cs"/>
              </a:rPr>
              <a:t>Solubilidade em solventes relevantes;</a:t>
            </a:r>
          </a:p>
          <a:p>
            <a:pPr marL="0" indent="0">
              <a:buClr>
                <a:srgbClr val="062344"/>
              </a:buClr>
              <a:buNone/>
            </a:pPr>
            <a:r>
              <a:rPr lang="pt-BR" sz="4800" dirty="0">
                <a:solidFill>
                  <a:srgbClr val="58696B"/>
                </a:solidFill>
                <a:latin typeface="+mj-lt"/>
                <a:ea typeface="+mj-ea"/>
                <a:cs typeface="+mj-cs"/>
              </a:rPr>
              <a:t>Perfil de solubilidade em pH fisiológico;</a:t>
            </a:r>
          </a:p>
          <a:p>
            <a:pPr marL="0" indent="0">
              <a:buClr>
                <a:srgbClr val="062344"/>
              </a:buClr>
              <a:buNone/>
            </a:pPr>
            <a:r>
              <a:rPr lang="pt-BR" sz="4800" dirty="0" err="1">
                <a:solidFill>
                  <a:srgbClr val="58696B"/>
                </a:solidFill>
                <a:latin typeface="+mj-lt"/>
                <a:ea typeface="+mj-ea"/>
                <a:cs typeface="+mj-cs"/>
              </a:rPr>
              <a:t>pKa</a:t>
            </a:r>
            <a:r>
              <a:rPr lang="pt-BR" sz="4800" dirty="0">
                <a:solidFill>
                  <a:srgbClr val="58696B"/>
                </a:solidFill>
                <a:latin typeface="+mj-lt"/>
                <a:ea typeface="+mj-ea"/>
                <a:cs typeface="+mj-cs"/>
              </a:rPr>
              <a:t>(s);</a:t>
            </a:r>
          </a:p>
          <a:p>
            <a:pPr marL="0" indent="0">
              <a:buClr>
                <a:srgbClr val="062344"/>
              </a:buClr>
              <a:buNone/>
            </a:pPr>
            <a:r>
              <a:rPr lang="pt-BR" sz="4800" dirty="0">
                <a:solidFill>
                  <a:srgbClr val="58696B"/>
                </a:solidFill>
                <a:latin typeface="+mj-lt"/>
                <a:ea typeface="+mj-ea"/>
                <a:cs typeface="+mj-cs"/>
              </a:rPr>
              <a:t>pH;</a:t>
            </a:r>
          </a:p>
          <a:p>
            <a:pPr marL="0" indent="0">
              <a:buClr>
                <a:srgbClr val="062344"/>
              </a:buClr>
              <a:buNone/>
            </a:pPr>
            <a:r>
              <a:rPr lang="pt-BR" sz="4800" dirty="0">
                <a:solidFill>
                  <a:srgbClr val="58696B"/>
                </a:solidFill>
                <a:latin typeface="+mj-lt"/>
                <a:ea typeface="+mj-ea"/>
                <a:cs typeface="+mj-cs"/>
              </a:rPr>
              <a:t>Distribuição do tamanho de partícula;</a:t>
            </a:r>
          </a:p>
          <a:p>
            <a:pPr marL="0" indent="0">
              <a:buClr>
                <a:srgbClr val="062344"/>
              </a:buClr>
              <a:buNone/>
            </a:pPr>
            <a:r>
              <a:rPr lang="pt-BR" sz="4800" dirty="0">
                <a:solidFill>
                  <a:srgbClr val="58696B"/>
                </a:solidFill>
                <a:latin typeface="+mj-lt"/>
                <a:ea typeface="+mj-ea"/>
                <a:cs typeface="+mj-cs"/>
              </a:rPr>
              <a:t>Higroscopicidade;</a:t>
            </a:r>
          </a:p>
          <a:p>
            <a:pPr marL="0" indent="0">
              <a:buClr>
                <a:srgbClr val="062344"/>
              </a:buClr>
              <a:buNone/>
            </a:pPr>
            <a:r>
              <a:rPr lang="pt-BR" sz="4800" dirty="0">
                <a:solidFill>
                  <a:srgbClr val="58696B"/>
                </a:solidFill>
                <a:latin typeface="+mj-lt"/>
                <a:ea typeface="+mj-ea"/>
                <a:cs typeface="+mj-cs"/>
              </a:rPr>
              <a:t>Ponto de fusão;</a:t>
            </a:r>
          </a:p>
          <a:p>
            <a:pPr marL="0" indent="0">
              <a:buClr>
                <a:srgbClr val="062344"/>
              </a:buClr>
              <a:buNone/>
            </a:pPr>
            <a:r>
              <a:rPr lang="pt-BR" sz="4800" dirty="0">
                <a:solidFill>
                  <a:srgbClr val="58696B"/>
                </a:solidFill>
                <a:latin typeface="+mj-lt"/>
                <a:ea typeface="+mj-ea"/>
                <a:cs typeface="+mj-cs"/>
              </a:rPr>
              <a:t>Índice de refração, para líquidos;</a:t>
            </a:r>
          </a:p>
          <a:p>
            <a:pPr marL="0" indent="0">
              <a:buClr>
                <a:srgbClr val="062344"/>
              </a:buClr>
              <a:buNone/>
            </a:pPr>
            <a:r>
              <a:rPr lang="pt-BR" sz="4800" dirty="0">
                <a:solidFill>
                  <a:srgbClr val="58696B"/>
                </a:solidFill>
                <a:latin typeface="+mj-lt"/>
                <a:ea typeface="+mj-ea"/>
                <a:cs typeface="+mj-cs"/>
              </a:rPr>
              <a:t>Coeficiente de partição óleo/água;</a:t>
            </a:r>
          </a:p>
          <a:p>
            <a:pPr marL="0" indent="0">
              <a:buClr>
                <a:srgbClr val="062344"/>
              </a:buClr>
              <a:buNone/>
            </a:pPr>
            <a:r>
              <a:rPr lang="pt-BR" sz="4800" dirty="0">
                <a:solidFill>
                  <a:srgbClr val="58696B"/>
                </a:solidFill>
                <a:latin typeface="+mj-lt"/>
                <a:ea typeface="+mj-ea"/>
                <a:cs typeface="+mj-cs"/>
              </a:rPr>
              <a:t>Máximos de absorção UV;</a:t>
            </a:r>
          </a:p>
          <a:p>
            <a:pPr marL="0" indent="0">
              <a:buClr>
                <a:srgbClr val="062344"/>
              </a:buClr>
              <a:buNone/>
            </a:pPr>
            <a:r>
              <a:rPr lang="pt-BR" sz="4800" dirty="0">
                <a:solidFill>
                  <a:srgbClr val="58696B"/>
                </a:solidFill>
                <a:latin typeface="+mj-lt"/>
                <a:ea typeface="+mj-ea"/>
                <a:cs typeface="+mj-cs"/>
              </a:rPr>
              <a:t>Absortividade molar;</a:t>
            </a:r>
          </a:p>
          <a:p>
            <a:pPr marL="0" indent="0">
              <a:buClr>
                <a:srgbClr val="062344"/>
              </a:buClr>
              <a:buNone/>
            </a:pPr>
            <a:r>
              <a:rPr lang="pt-BR" sz="4800" dirty="0">
                <a:solidFill>
                  <a:srgbClr val="58696B"/>
                </a:solidFill>
                <a:latin typeface="+mj-lt"/>
                <a:ea typeface="+mj-ea"/>
                <a:cs typeface="+mj-cs"/>
              </a:rPr>
              <a:t>Polimorfismo;</a:t>
            </a:r>
          </a:p>
          <a:p>
            <a:pPr marL="0" indent="0">
              <a:buClr>
                <a:srgbClr val="062344"/>
              </a:buClr>
              <a:buNone/>
            </a:pPr>
            <a:r>
              <a:rPr lang="pt-BR" sz="4800" dirty="0">
                <a:solidFill>
                  <a:srgbClr val="58696B"/>
                </a:solidFill>
                <a:latin typeface="+mj-lt"/>
                <a:ea typeface="+mj-ea"/>
                <a:cs typeface="+mj-cs"/>
              </a:rPr>
              <a:t>Rotação óptica específica.</a:t>
            </a:r>
          </a:p>
          <a:p>
            <a:endParaRPr lang="pt-BR" dirty="0"/>
          </a:p>
        </p:txBody>
      </p:sp>
      <p:pic>
        <p:nvPicPr>
          <p:cNvPr id="1028" name="Picture 4" descr="Insumos Farmacêuticos - Pierozan Consultoria">
            <a:extLst>
              <a:ext uri="{FF2B5EF4-FFF2-40B4-BE49-F238E27FC236}">
                <a16:creationId xmlns:a16="http://schemas.microsoft.com/office/drawing/2014/main" id="{801F06AD-F777-68E4-17A1-9E2F5D9FFC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67238" y="1783667"/>
            <a:ext cx="3864142" cy="329066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Espaço Reservado para o Número do Slide 3">
            <a:extLst>
              <a:ext uri="{FF2B5EF4-FFF2-40B4-BE49-F238E27FC236}">
                <a16:creationId xmlns:a16="http://schemas.microsoft.com/office/drawing/2014/main" id="{B238EA88-A935-2F20-1B13-35902E68B961}"/>
              </a:ext>
            </a:extLst>
          </p:cNvPr>
          <p:cNvSpPr txBox="1">
            <a:spLocks/>
          </p:cNvSpPr>
          <p:nvPr/>
        </p:nvSpPr>
        <p:spPr>
          <a:xfrm>
            <a:off x="412136" y="6069007"/>
            <a:ext cx="968983" cy="526505"/>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42</a:t>
            </a:fld>
            <a:endParaRPr lang="pt-BR" dirty="0"/>
          </a:p>
        </p:txBody>
      </p:sp>
      <p:pic>
        <p:nvPicPr>
          <p:cNvPr id="5" name="Picture 1" descr="9f723375-5524-49b6-b012-fef03ac9f934.png">
            <a:extLst>
              <a:ext uri="{FF2B5EF4-FFF2-40B4-BE49-F238E27FC236}">
                <a16:creationId xmlns:a16="http://schemas.microsoft.com/office/drawing/2014/main" id="{F6305B45-E58E-B284-0A1C-435E1A5948A8}"/>
              </a:ext>
            </a:extLst>
          </p:cNvPr>
          <p:cNvPicPr>
            <a:picLocks noChangeAspect="1"/>
          </p:cNvPicPr>
          <p:nvPr/>
        </p:nvPicPr>
        <p:blipFill>
          <a:blip r:embed="rId4"/>
          <a:stretch>
            <a:fillRect/>
          </a:stretch>
        </p:blipFill>
        <p:spPr>
          <a:xfrm>
            <a:off x="0" y="0"/>
            <a:ext cx="858129" cy="656913"/>
          </a:xfrm>
          <a:prstGeom prst="rect">
            <a:avLst/>
          </a:prstGeom>
        </p:spPr>
      </p:pic>
      <p:grpSp>
        <p:nvGrpSpPr>
          <p:cNvPr id="6" name="Agrupar 5">
            <a:extLst>
              <a:ext uri="{FF2B5EF4-FFF2-40B4-BE49-F238E27FC236}">
                <a16:creationId xmlns:a16="http://schemas.microsoft.com/office/drawing/2014/main" id="{F6E10956-9FD0-9677-F3FD-6FEEA8475364}"/>
              </a:ext>
            </a:extLst>
          </p:cNvPr>
          <p:cNvGrpSpPr/>
          <p:nvPr/>
        </p:nvGrpSpPr>
        <p:grpSpPr>
          <a:xfrm flipV="1">
            <a:off x="1029571" y="1552972"/>
            <a:ext cx="101397" cy="89894"/>
            <a:chOff x="7427495" y="2229853"/>
            <a:chExt cx="403200" cy="403200"/>
          </a:xfrm>
        </p:grpSpPr>
        <p:sp>
          <p:nvSpPr>
            <p:cNvPr id="7" name="Elipse 16">
              <a:extLst>
                <a:ext uri="{FF2B5EF4-FFF2-40B4-BE49-F238E27FC236}">
                  <a16:creationId xmlns:a16="http://schemas.microsoft.com/office/drawing/2014/main" id="{D6A32554-DD7A-40C9-2707-F3422A2DB0B5}"/>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8" name="Elipse 17">
              <a:extLst>
                <a:ext uri="{FF2B5EF4-FFF2-40B4-BE49-F238E27FC236}">
                  <a16:creationId xmlns:a16="http://schemas.microsoft.com/office/drawing/2014/main" id="{0DAD4566-6384-F674-C041-7BC13EC92F26}"/>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9" name="Agrupar 8">
            <a:extLst>
              <a:ext uri="{FF2B5EF4-FFF2-40B4-BE49-F238E27FC236}">
                <a16:creationId xmlns:a16="http://schemas.microsoft.com/office/drawing/2014/main" id="{5BBC41F4-29F2-FD2F-D4EE-03B074B716F9}"/>
              </a:ext>
            </a:extLst>
          </p:cNvPr>
          <p:cNvGrpSpPr/>
          <p:nvPr/>
        </p:nvGrpSpPr>
        <p:grpSpPr>
          <a:xfrm flipV="1">
            <a:off x="1036168" y="1875469"/>
            <a:ext cx="101397" cy="89894"/>
            <a:chOff x="7427495" y="2229853"/>
            <a:chExt cx="403200" cy="403200"/>
          </a:xfrm>
        </p:grpSpPr>
        <p:sp>
          <p:nvSpPr>
            <p:cNvPr id="10" name="Elipse 16">
              <a:extLst>
                <a:ext uri="{FF2B5EF4-FFF2-40B4-BE49-F238E27FC236}">
                  <a16:creationId xmlns:a16="http://schemas.microsoft.com/office/drawing/2014/main" id="{F7CABFF7-E435-5167-3594-AD8A0A0AD348}"/>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1" name="Elipse 17">
              <a:extLst>
                <a:ext uri="{FF2B5EF4-FFF2-40B4-BE49-F238E27FC236}">
                  <a16:creationId xmlns:a16="http://schemas.microsoft.com/office/drawing/2014/main" id="{142B3030-3E12-024A-B707-26DB6DF7C004}"/>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2" name="Agrupar 11">
            <a:extLst>
              <a:ext uri="{FF2B5EF4-FFF2-40B4-BE49-F238E27FC236}">
                <a16:creationId xmlns:a16="http://schemas.microsoft.com/office/drawing/2014/main" id="{3F9F09F3-4B62-DBC0-CA50-9A7B1C861C77}"/>
              </a:ext>
            </a:extLst>
          </p:cNvPr>
          <p:cNvGrpSpPr/>
          <p:nvPr/>
        </p:nvGrpSpPr>
        <p:grpSpPr>
          <a:xfrm flipV="1">
            <a:off x="1033240" y="2207491"/>
            <a:ext cx="101397" cy="89894"/>
            <a:chOff x="7427495" y="2229853"/>
            <a:chExt cx="403200" cy="403200"/>
          </a:xfrm>
        </p:grpSpPr>
        <p:sp>
          <p:nvSpPr>
            <p:cNvPr id="13" name="Elipse 16">
              <a:extLst>
                <a:ext uri="{FF2B5EF4-FFF2-40B4-BE49-F238E27FC236}">
                  <a16:creationId xmlns:a16="http://schemas.microsoft.com/office/drawing/2014/main" id="{A0448840-6917-F1D4-C7CF-711ADD388A36}"/>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4" name="Elipse 17">
              <a:extLst>
                <a:ext uri="{FF2B5EF4-FFF2-40B4-BE49-F238E27FC236}">
                  <a16:creationId xmlns:a16="http://schemas.microsoft.com/office/drawing/2014/main" id="{A4BF9233-7657-24DD-A984-F268B3DB2D07}"/>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5" name="Agrupar 14">
            <a:extLst>
              <a:ext uri="{FF2B5EF4-FFF2-40B4-BE49-F238E27FC236}">
                <a16:creationId xmlns:a16="http://schemas.microsoft.com/office/drawing/2014/main" id="{E3271ECE-FF37-F8BD-52E9-09259A525AF3}"/>
              </a:ext>
            </a:extLst>
          </p:cNvPr>
          <p:cNvGrpSpPr/>
          <p:nvPr/>
        </p:nvGrpSpPr>
        <p:grpSpPr>
          <a:xfrm flipV="1">
            <a:off x="1039837" y="2568088"/>
            <a:ext cx="101397" cy="89894"/>
            <a:chOff x="7427495" y="2229853"/>
            <a:chExt cx="403200" cy="403200"/>
          </a:xfrm>
        </p:grpSpPr>
        <p:sp>
          <p:nvSpPr>
            <p:cNvPr id="16" name="Elipse 16">
              <a:extLst>
                <a:ext uri="{FF2B5EF4-FFF2-40B4-BE49-F238E27FC236}">
                  <a16:creationId xmlns:a16="http://schemas.microsoft.com/office/drawing/2014/main" id="{C529C387-56DA-4E98-E178-A7A3B8304764}"/>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7" name="Elipse 17">
              <a:extLst>
                <a:ext uri="{FF2B5EF4-FFF2-40B4-BE49-F238E27FC236}">
                  <a16:creationId xmlns:a16="http://schemas.microsoft.com/office/drawing/2014/main" id="{F4D512AD-EEE8-99EA-7AEC-E56BF389C0AE}"/>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8" name="Agrupar 17">
            <a:extLst>
              <a:ext uri="{FF2B5EF4-FFF2-40B4-BE49-F238E27FC236}">
                <a16:creationId xmlns:a16="http://schemas.microsoft.com/office/drawing/2014/main" id="{531DBF4D-8530-C8B1-20AC-CAE0A7036AEE}"/>
              </a:ext>
            </a:extLst>
          </p:cNvPr>
          <p:cNvGrpSpPr/>
          <p:nvPr/>
        </p:nvGrpSpPr>
        <p:grpSpPr>
          <a:xfrm flipV="1">
            <a:off x="1036909" y="2890585"/>
            <a:ext cx="101397" cy="89894"/>
            <a:chOff x="7427495" y="2229853"/>
            <a:chExt cx="403200" cy="403200"/>
          </a:xfrm>
        </p:grpSpPr>
        <p:sp>
          <p:nvSpPr>
            <p:cNvPr id="19" name="Elipse 16">
              <a:extLst>
                <a:ext uri="{FF2B5EF4-FFF2-40B4-BE49-F238E27FC236}">
                  <a16:creationId xmlns:a16="http://schemas.microsoft.com/office/drawing/2014/main" id="{A456B0D9-2647-465C-2A08-C42F8B62CEE0}"/>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0" name="Elipse 17">
              <a:extLst>
                <a:ext uri="{FF2B5EF4-FFF2-40B4-BE49-F238E27FC236}">
                  <a16:creationId xmlns:a16="http://schemas.microsoft.com/office/drawing/2014/main" id="{37C71554-BA05-0620-9733-ADAFEFD2FB8F}"/>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21" name="Agrupar 20">
            <a:extLst>
              <a:ext uri="{FF2B5EF4-FFF2-40B4-BE49-F238E27FC236}">
                <a16:creationId xmlns:a16="http://schemas.microsoft.com/office/drawing/2014/main" id="{85F7E056-7E1B-159E-384F-F501AE04706A}"/>
              </a:ext>
            </a:extLst>
          </p:cNvPr>
          <p:cNvGrpSpPr/>
          <p:nvPr/>
        </p:nvGrpSpPr>
        <p:grpSpPr>
          <a:xfrm flipV="1">
            <a:off x="1033981" y="3194032"/>
            <a:ext cx="101397" cy="89894"/>
            <a:chOff x="7427495" y="2229853"/>
            <a:chExt cx="403200" cy="403200"/>
          </a:xfrm>
        </p:grpSpPr>
        <p:sp>
          <p:nvSpPr>
            <p:cNvPr id="22" name="Elipse 16">
              <a:extLst>
                <a:ext uri="{FF2B5EF4-FFF2-40B4-BE49-F238E27FC236}">
                  <a16:creationId xmlns:a16="http://schemas.microsoft.com/office/drawing/2014/main" id="{B234B09F-3FC0-E356-0970-6AE8D335F71D}"/>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3" name="Elipse 17">
              <a:extLst>
                <a:ext uri="{FF2B5EF4-FFF2-40B4-BE49-F238E27FC236}">
                  <a16:creationId xmlns:a16="http://schemas.microsoft.com/office/drawing/2014/main" id="{FADC35C8-CA64-D346-AB80-89531A2C32F6}"/>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24" name="Agrupar 23">
            <a:extLst>
              <a:ext uri="{FF2B5EF4-FFF2-40B4-BE49-F238E27FC236}">
                <a16:creationId xmlns:a16="http://schemas.microsoft.com/office/drawing/2014/main" id="{E6178EAC-453C-D94E-0142-B0AB5B3C9983}"/>
              </a:ext>
            </a:extLst>
          </p:cNvPr>
          <p:cNvGrpSpPr/>
          <p:nvPr/>
        </p:nvGrpSpPr>
        <p:grpSpPr>
          <a:xfrm flipV="1">
            <a:off x="1031053" y="3545104"/>
            <a:ext cx="101397" cy="89894"/>
            <a:chOff x="7427495" y="2229853"/>
            <a:chExt cx="403200" cy="403200"/>
          </a:xfrm>
        </p:grpSpPr>
        <p:sp>
          <p:nvSpPr>
            <p:cNvPr id="25" name="Elipse 16">
              <a:extLst>
                <a:ext uri="{FF2B5EF4-FFF2-40B4-BE49-F238E27FC236}">
                  <a16:creationId xmlns:a16="http://schemas.microsoft.com/office/drawing/2014/main" id="{1C678620-0168-DAE8-FBD4-E368A3EF2E54}"/>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6" name="Elipse 17">
              <a:extLst>
                <a:ext uri="{FF2B5EF4-FFF2-40B4-BE49-F238E27FC236}">
                  <a16:creationId xmlns:a16="http://schemas.microsoft.com/office/drawing/2014/main" id="{562FDDB8-E591-BE06-262F-9DB967FB69BC}"/>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35" name="Agrupar 34">
            <a:extLst>
              <a:ext uri="{FF2B5EF4-FFF2-40B4-BE49-F238E27FC236}">
                <a16:creationId xmlns:a16="http://schemas.microsoft.com/office/drawing/2014/main" id="{BE60E71C-FC18-A9FE-57C3-7E63E8CD948F}"/>
              </a:ext>
            </a:extLst>
          </p:cNvPr>
          <p:cNvGrpSpPr/>
          <p:nvPr/>
        </p:nvGrpSpPr>
        <p:grpSpPr>
          <a:xfrm flipV="1">
            <a:off x="1031053" y="3868954"/>
            <a:ext cx="101397" cy="89894"/>
            <a:chOff x="7427495" y="2229853"/>
            <a:chExt cx="403200" cy="403200"/>
          </a:xfrm>
        </p:grpSpPr>
        <p:sp>
          <p:nvSpPr>
            <p:cNvPr id="36" name="Elipse 16">
              <a:extLst>
                <a:ext uri="{FF2B5EF4-FFF2-40B4-BE49-F238E27FC236}">
                  <a16:creationId xmlns:a16="http://schemas.microsoft.com/office/drawing/2014/main" id="{BB7F879A-479A-D356-A3E9-F9C79316BE1C}"/>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37" name="Elipse 17">
              <a:extLst>
                <a:ext uri="{FF2B5EF4-FFF2-40B4-BE49-F238E27FC236}">
                  <a16:creationId xmlns:a16="http://schemas.microsoft.com/office/drawing/2014/main" id="{C4654AD3-ADE5-25CD-B000-6CD493C8BD38}"/>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38" name="Agrupar 37">
            <a:extLst>
              <a:ext uri="{FF2B5EF4-FFF2-40B4-BE49-F238E27FC236}">
                <a16:creationId xmlns:a16="http://schemas.microsoft.com/office/drawing/2014/main" id="{278C529D-F949-2F65-85F1-4883358670C8}"/>
              </a:ext>
            </a:extLst>
          </p:cNvPr>
          <p:cNvGrpSpPr/>
          <p:nvPr/>
        </p:nvGrpSpPr>
        <p:grpSpPr>
          <a:xfrm flipV="1">
            <a:off x="1031053" y="4192804"/>
            <a:ext cx="101397" cy="89894"/>
            <a:chOff x="7427495" y="2229853"/>
            <a:chExt cx="403200" cy="403200"/>
          </a:xfrm>
        </p:grpSpPr>
        <p:sp>
          <p:nvSpPr>
            <p:cNvPr id="39" name="Elipse 16">
              <a:extLst>
                <a:ext uri="{FF2B5EF4-FFF2-40B4-BE49-F238E27FC236}">
                  <a16:creationId xmlns:a16="http://schemas.microsoft.com/office/drawing/2014/main" id="{BA9B99FB-24DD-B325-2876-C6419E1C152A}"/>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40" name="Elipse 17">
              <a:extLst>
                <a:ext uri="{FF2B5EF4-FFF2-40B4-BE49-F238E27FC236}">
                  <a16:creationId xmlns:a16="http://schemas.microsoft.com/office/drawing/2014/main" id="{F8608798-F59B-CBFA-6301-0FFE0DDA203C}"/>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41" name="Agrupar 40">
            <a:extLst>
              <a:ext uri="{FF2B5EF4-FFF2-40B4-BE49-F238E27FC236}">
                <a16:creationId xmlns:a16="http://schemas.microsoft.com/office/drawing/2014/main" id="{221CF6ED-B74B-E2EA-B1E0-CB0AEF3C6C9A}"/>
              </a:ext>
            </a:extLst>
          </p:cNvPr>
          <p:cNvGrpSpPr/>
          <p:nvPr/>
        </p:nvGrpSpPr>
        <p:grpSpPr>
          <a:xfrm flipV="1">
            <a:off x="1031053" y="4516654"/>
            <a:ext cx="101397" cy="89894"/>
            <a:chOff x="7427495" y="2229853"/>
            <a:chExt cx="403200" cy="403200"/>
          </a:xfrm>
        </p:grpSpPr>
        <p:sp>
          <p:nvSpPr>
            <p:cNvPr id="42" name="Elipse 16">
              <a:extLst>
                <a:ext uri="{FF2B5EF4-FFF2-40B4-BE49-F238E27FC236}">
                  <a16:creationId xmlns:a16="http://schemas.microsoft.com/office/drawing/2014/main" id="{C135E533-E76F-2D88-5B99-154BA3736983}"/>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43" name="Elipse 17">
              <a:extLst>
                <a:ext uri="{FF2B5EF4-FFF2-40B4-BE49-F238E27FC236}">
                  <a16:creationId xmlns:a16="http://schemas.microsoft.com/office/drawing/2014/main" id="{1A81BDE4-13C7-56AD-99B2-C43DDFB7E897}"/>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44" name="Agrupar 43">
            <a:extLst>
              <a:ext uri="{FF2B5EF4-FFF2-40B4-BE49-F238E27FC236}">
                <a16:creationId xmlns:a16="http://schemas.microsoft.com/office/drawing/2014/main" id="{CED21138-9B6E-2853-92DB-09BB837D8B78}"/>
              </a:ext>
            </a:extLst>
          </p:cNvPr>
          <p:cNvGrpSpPr/>
          <p:nvPr/>
        </p:nvGrpSpPr>
        <p:grpSpPr>
          <a:xfrm flipV="1">
            <a:off x="1031053" y="4840504"/>
            <a:ext cx="101397" cy="89894"/>
            <a:chOff x="7427495" y="2229853"/>
            <a:chExt cx="403200" cy="403200"/>
          </a:xfrm>
        </p:grpSpPr>
        <p:sp>
          <p:nvSpPr>
            <p:cNvPr id="45" name="Elipse 16">
              <a:extLst>
                <a:ext uri="{FF2B5EF4-FFF2-40B4-BE49-F238E27FC236}">
                  <a16:creationId xmlns:a16="http://schemas.microsoft.com/office/drawing/2014/main" id="{C06B4F2B-32B9-8E99-ABFB-808FD1F0424C}"/>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46" name="Elipse 17">
              <a:extLst>
                <a:ext uri="{FF2B5EF4-FFF2-40B4-BE49-F238E27FC236}">
                  <a16:creationId xmlns:a16="http://schemas.microsoft.com/office/drawing/2014/main" id="{8524A1B1-4CFE-17F0-EB77-AF0E3213010A}"/>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47" name="Agrupar 46">
            <a:extLst>
              <a:ext uri="{FF2B5EF4-FFF2-40B4-BE49-F238E27FC236}">
                <a16:creationId xmlns:a16="http://schemas.microsoft.com/office/drawing/2014/main" id="{5E4909E1-0FB3-6FF1-E165-E355ADBBE0AE}"/>
              </a:ext>
            </a:extLst>
          </p:cNvPr>
          <p:cNvGrpSpPr/>
          <p:nvPr/>
        </p:nvGrpSpPr>
        <p:grpSpPr>
          <a:xfrm flipV="1">
            <a:off x="1031053" y="5164354"/>
            <a:ext cx="101397" cy="89894"/>
            <a:chOff x="7427495" y="2229853"/>
            <a:chExt cx="403200" cy="403200"/>
          </a:xfrm>
        </p:grpSpPr>
        <p:sp>
          <p:nvSpPr>
            <p:cNvPr id="48" name="Elipse 16">
              <a:extLst>
                <a:ext uri="{FF2B5EF4-FFF2-40B4-BE49-F238E27FC236}">
                  <a16:creationId xmlns:a16="http://schemas.microsoft.com/office/drawing/2014/main" id="{6191ACAB-D5B0-1C5D-CB5F-F6F3E2A0CD99}"/>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49" name="Elipse 17">
              <a:extLst>
                <a:ext uri="{FF2B5EF4-FFF2-40B4-BE49-F238E27FC236}">
                  <a16:creationId xmlns:a16="http://schemas.microsoft.com/office/drawing/2014/main" id="{63B6A525-8AD2-17E5-57D1-00EE25EBC8DB}"/>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50" name="Agrupar 49">
            <a:extLst>
              <a:ext uri="{FF2B5EF4-FFF2-40B4-BE49-F238E27FC236}">
                <a16:creationId xmlns:a16="http://schemas.microsoft.com/office/drawing/2014/main" id="{616BE62D-3B8E-F410-40A3-4477313C9CB3}"/>
              </a:ext>
            </a:extLst>
          </p:cNvPr>
          <p:cNvGrpSpPr/>
          <p:nvPr/>
        </p:nvGrpSpPr>
        <p:grpSpPr>
          <a:xfrm flipV="1">
            <a:off x="1031053" y="5488204"/>
            <a:ext cx="101397" cy="89894"/>
            <a:chOff x="7427495" y="2229853"/>
            <a:chExt cx="403200" cy="403200"/>
          </a:xfrm>
        </p:grpSpPr>
        <p:sp>
          <p:nvSpPr>
            <p:cNvPr id="51" name="Elipse 16">
              <a:extLst>
                <a:ext uri="{FF2B5EF4-FFF2-40B4-BE49-F238E27FC236}">
                  <a16:creationId xmlns:a16="http://schemas.microsoft.com/office/drawing/2014/main" id="{6A138B31-4F16-655F-2F5D-2241493185F8}"/>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52" name="Elipse 17">
              <a:extLst>
                <a:ext uri="{FF2B5EF4-FFF2-40B4-BE49-F238E27FC236}">
                  <a16:creationId xmlns:a16="http://schemas.microsoft.com/office/drawing/2014/main" id="{DE00BE5A-79E2-7D70-6CC5-BE65B0E13A5C}"/>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spTree>
    <p:extLst>
      <p:ext uri="{BB962C8B-B14F-4D97-AF65-F5344CB8AC3E}">
        <p14:creationId xmlns:p14="http://schemas.microsoft.com/office/powerpoint/2010/main" val="360742133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5200B06-2D64-C380-08B9-916FAD7402B1}"/>
              </a:ext>
            </a:extLst>
          </p:cNvPr>
          <p:cNvSpPr>
            <a:spLocks noGrp="1"/>
          </p:cNvSpPr>
          <p:nvPr>
            <p:ph type="title"/>
          </p:nvPr>
        </p:nvSpPr>
        <p:spPr/>
        <p:txBody>
          <a:bodyPr>
            <a:normAutofit/>
          </a:bodyPr>
          <a:lstStyle/>
          <a:p>
            <a:r>
              <a:rPr lang="pt-BR" sz="4000" b="1" dirty="0">
                <a:solidFill>
                  <a:srgbClr val="58696B"/>
                </a:solidFill>
              </a:rPr>
              <a:t>3.2.S.2.1 Fabricante(s)</a:t>
            </a:r>
          </a:p>
        </p:txBody>
      </p:sp>
      <p:sp>
        <p:nvSpPr>
          <p:cNvPr id="3" name="Espaço Reservado para Conteúdo 2">
            <a:extLst>
              <a:ext uri="{FF2B5EF4-FFF2-40B4-BE49-F238E27FC236}">
                <a16:creationId xmlns:a16="http://schemas.microsoft.com/office/drawing/2014/main" id="{8B69F9B9-9D48-BC09-06C1-AC7C91288DFF}"/>
              </a:ext>
            </a:extLst>
          </p:cNvPr>
          <p:cNvSpPr>
            <a:spLocks noGrp="1"/>
          </p:cNvSpPr>
          <p:nvPr>
            <p:ph idx="1"/>
          </p:nvPr>
        </p:nvSpPr>
        <p:spPr>
          <a:xfrm>
            <a:off x="975360" y="1789530"/>
            <a:ext cx="10378440" cy="4351338"/>
          </a:xfrm>
        </p:spPr>
        <p:txBody>
          <a:bodyPr>
            <a:normAutofit/>
          </a:bodyPr>
          <a:lstStyle/>
          <a:p>
            <a:pPr marL="0" indent="0" algn="just">
              <a:buClr>
                <a:srgbClr val="062344"/>
              </a:buClr>
              <a:buNone/>
            </a:pPr>
            <a:r>
              <a:rPr lang="pt-BR" dirty="0">
                <a:solidFill>
                  <a:srgbClr val="58696B"/>
                </a:solidFill>
                <a:latin typeface="+mj-lt"/>
                <a:ea typeface="+mj-ea"/>
                <a:cs typeface="+mj-cs"/>
              </a:rPr>
              <a:t>Razão social, endereço e responsabilidade das unidades responsáveis pelas etapas de fabricação de intermediários e IFA e controle de qualidade do IFA, desde a introdução do(s) material(</a:t>
            </a:r>
            <a:r>
              <a:rPr lang="pt-BR" dirty="0" err="1">
                <a:solidFill>
                  <a:srgbClr val="58696B"/>
                </a:solidFill>
                <a:latin typeface="+mj-lt"/>
                <a:ea typeface="+mj-ea"/>
                <a:cs typeface="+mj-cs"/>
              </a:rPr>
              <a:t>is</a:t>
            </a:r>
            <a:r>
              <a:rPr lang="pt-BR" dirty="0">
                <a:solidFill>
                  <a:srgbClr val="58696B"/>
                </a:solidFill>
                <a:latin typeface="+mj-lt"/>
                <a:ea typeface="+mj-ea"/>
                <a:cs typeface="+mj-cs"/>
              </a:rPr>
              <a:t>) de partida. </a:t>
            </a:r>
          </a:p>
          <a:p>
            <a:pPr marL="0" indent="0" algn="just">
              <a:buClr>
                <a:srgbClr val="062344"/>
              </a:buClr>
              <a:buNone/>
            </a:pPr>
            <a:r>
              <a:rPr lang="pt-BR" dirty="0">
                <a:solidFill>
                  <a:srgbClr val="58696B"/>
                </a:solidFill>
                <a:latin typeface="+mj-lt"/>
                <a:ea typeface="+mj-ea"/>
                <a:cs typeface="+mj-cs"/>
              </a:rPr>
              <a:t>Devem-se incluir as unidades responsáveis por etapas físicas (moagem, micronização, liofilização) e esterilização, quando essas etapas forem realizadas sob responsabilidade do detentor do DIFA, bem como empresas contratadas. </a:t>
            </a:r>
          </a:p>
        </p:txBody>
      </p:sp>
      <p:sp>
        <p:nvSpPr>
          <p:cNvPr id="4" name="Espaço Reservado para o Número do Slide 3">
            <a:extLst>
              <a:ext uri="{FF2B5EF4-FFF2-40B4-BE49-F238E27FC236}">
                <a16:creationId xmlns:a16="http://schemas.microsoft.com/office/drawing/2014/main" id="{CF329056-079E-83AE-BF9C-3244BDF45AFC}"/>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43</a:t>
            </a:fld>
            <a:endParaRPr lang="pt-BR" dirty="0"/>
          </a:p>
        </p:txBody>
      </p:sp>
      <p:pic>
        <p:nvPicPr>
          <p:cNvPr id="5" name="Picture 1" descr="9f723375-5524-49b6-b012-fef03ac9f934.png">
            <a:extLst>
              <a:ext uri="{FF2B5EF4-FFF2-40B4-BE49-F238E27FC236}">
                <a16:creationId xmlns:a16="http://schemas.microsoft.com/office/drawing/2014/main" id="{9390DBCE-513E-FF4C-3004-6D4238ACD6A0}"/>
              </a:ext>
            </a:extLst>
          </p:cNvPr>
          <p:cNvPicPr>
            <a:picLocks noChangeAspect="1"/>
          </p:cNvPicPr>
          <p:nvPr/>
        </p:nvPicPr>
        <p:blipFill>
          <a:blip r:embed="rId3"/>
          <a:stretch>
            <a:fillRect/>
          </a:stretch>
        </p:blipFill>
        <p:spPr>
          <a:xfrm>
            <a:off x="0" y="0"/>
            <a:ext cx="858129" cy="656913"/>
          </a:xfrm>
          <a:prstGeom prst="rect">
            <a:avLst/>
          </a:prstGeom>
        </p:spPr>
      </p:pic>
      <p:grpSp>
        <p:nvGrpSpPr>
          <p:cNvPr id="6" name="Agrupar 5">
            <a:extLst>
              <a:ext uri="{FF2B5EF4-FFF2-40B4-BE49-F238E27FC236}">
                <a16:creationId xmlns:a16="http://schemas.microsoft.com/office/drawing/2014/main" id="{44131833-B533-D3EF-0F39-AB8DED788462}"/>
              </a:ext>
            </a:extLst>
          </p:cNvPr>
          <p:cNvGrpSpPr/>
          <p:nvPr/>
        </p:nvGrpSpPr>
        <p:grpSpPr>
          <a:xfrm>
            <a:off x="773589" y="1905915"/>
            <a:ext cx="169079" cy="149898"/>
            <a:chOff x="7427495" y="2229853"/>
            <a:chExt cx="403200" cy="403200"/>
          </a:xfrm>
        </p:grpSpPr>
        <p:sp>
          <p:nvSpPr>
            <p:cNvPr id="7" name="Elipse 16">
              <a:extLst>
                <a:ext uri="{FF2B5EF4-FFF2-40B4-BE49-F238E27FC236}">
                  <a16:creationId xmlns:a16="http://schemas.microsoft.com/office/drawing/2014/main" id="{B9AE0585-3CBF-FAEC-623B-BCD3397AFB64}"/>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8" name="Elipse 17">
              <a:extLst>
                <a:ext uri="{FF2B5EF4-FFF2-40B4-BE49-F238E27FC236}">
                  <a16:creationId xmlns:a16="http://schemas.microsoft.com/office/drawing/2014/main" id="{B490B509-633A-E69A-2B1E-C644C9B7ABF1}"/>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9" name="Agrupar 8">
            <a:extLst>
              <a:ext uri="{FF2B5EF4-FFF2-40B4-BE49-F238E27FC236}">
                <a16:creationId xmlns:a16="http://schemas.microsoft.com/office/drawing/2014/main" id="{745FC8EB-F93E-92B7-08D6-78DBFDB633DB}"/>
              </a:ext>
            </a:extLst>
          </p:cNvPr>
          <p:cNvGrpSpPr/>
          <p:nvPr/>
        </p:nvGrpSpPr>
        <p:grpSpPr>
          <a:xfrm>
            <a:off x="773589" y="3566623"/>
            <a:ext cx="169079" cy="149898"/>
            <a:chOff x="7427495" y="2229853"/>
            <a:chExt cx="403200" cy="403200"/>
          </a:xfrm>
        </p:grpSpPr>
        <p:sp>
          <p:nvSpPr>
            <p:cNvPr id="10" name="Elipse 16">
              <a:extLst>
                <a:ext uri="{FF2B5EF4-FFF2-40B4-BE49-F238E27FC236}">
                  <a16:creationId xmlns:a16="http://schemas.microsoft.com/office/drawing/2014/main" id="{42E0447D-DEDC-9881-4F92-71FB0D1BF66D}"/>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1" name="Elipse 17">
              <a:extLst>
                <a:ext uri="{FF2B5EF4-FFF2-40B4-BE49-F238E27FC236}">
                  <a16:creationId xmlns:a16="http://schemas.microsoft.com/office/drawing/2014/main" id="{D22695FD-D8D9-3800-E7BB-FCADE367E5B3}"/>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spTree>
    <p:extLst>
      <p:ext uri="{BB962C8B-B14F-4D97-AF65-F5344CB8AC3E}">
        <p14:creationId xmlns:p14="http://schemas.microsoft.com/office/powerpoint/2010/main" val="389652260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A7A17E5-8271-2ECC-4AB6-30D935BFD618}"/>
              </a:ext>
            </a:extLst>
          </p:cNvPr>
          <p:cNvSpPr>
            <a:spLocks noGrp="1"/>
          </p:cNvSpPr>
          <p:nvPr>
            <p:ph type="title"/>
          </p:nvPr>
        </p:nvSpPr>
        <p:spPr/>
        <p:txBody>
          <a:bodyPr/>
          <a:lstStyle/>
          <a:p>
            <a:r>
              <a:rPr lang="pt-BR" sz="4000" b="1" dirty="0">
                <a:solidFill>
                  <a:srgbClr val="58696B"/>
                </a:solidFill>
              </a:rPr>
              <a:t>3.2.S.2.1 Fabricante(s)</a:t>
            </a:r>
          </a:p>
        </p:txBody>
      </p:sp>
      <p:pic>
        <p:nvPicPr>
          <p:cNvPr id="5" name="Imagem 4">
            <a:extLst>
              <a:ext uri="{FF2B5EF4-FFF2-40B4-BE49-F238E27FC236}">
                <a16:creationId xmlns:a16="http://schemas.microsoft.com/office/drawing/2014/main" id="{018400B0-7932-2D7A-B2B1-B7F867E1A7A0}"/>
              </a:ext>
            </a:extLst>
          </p:cNvPr>
          <p:cNvPicPr>
            <a:picLocks noChangeAspect="1"/>
          </p:cNvPicPr>
          <p:nvPr/>
        </p:nvPicPr>
        <p:blipFill>
          <a:blip r:embed="rId3"/>
          <a:stretch>
            <a:fillRect/>
          </a:stretch>
        </p:blipFill>
        <p:spPr>
          <a:xfrm>
            <a:off x="2424043" y="1690688"/>
            <a:ext cx="6948558" cy="4126153"/>
          </a:xfrm>
          <a:prstGeom prst="rect">
            <a:avLst/>
          </a:prstGeom>
        </p:spPr>
      </p:pic>
      <p:sp>
        <p:nvSpPr>
          <p:cNvPr id="4" name="Espaço Reservado para o Número do Slide 3">
            <a:extLst>
              <a:ext uri="{FF2B5EF4-FFF2-40B4-BE49-F238E27FC236}">
                <a16:creationId xmlns:a16="http://schemas.microsoft.com/office/drawing/2014/main" id="{B1292B45-B131-0674-FBB9-D2427C1D95C0}"/>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44</a:t>
            </a:fld>
            <a:endParaRPr lang="pt-BR" dirty="0"/>
          </a:p>
        </p:txBody>
      </p:sp>
      <p:pic>
        <p:nvPicPr>
          <p:cNvPr id="6" name="Picture 1" descr="9f723375-5524-49b6-b012-fef03ac9f934.png">
            <a:extLst>
              <a:ext uri="{FF2B5EF4-FFF2-40B4-BE49-F238E27FC236}">
                <a16:creationId xmlns:a16="http://schemas.microsoft.com/office/drawing/2014/main" id="{1B32C9F5-BFB9-8FD1-1890-E063CBF97611}"/>
              </a:ext>
            </a:extLst>
          </p:cNvPr>
          <p:cNvPicPr>
            <a:picLocks noChangeAspect="1"/>
          </p:cNvPicPr>
          <p:nvPr/>
        </p:nvPicPr>
        <p:blipFill>
          <a:blip r:embed="rId4"/>
          <a:stretch>
            <a:fillRect/>
          </a:stretch>
        </p:blipFill>
        <p:spPr>
          <a:xfrm>
            <a:off x="0" y="0"/>
            <a:ext cx="858129" cy="656913"/>
          </a:xfrm>
          <a:prstGeom prst="rect">
            <a:avLst/>
          </a:prstGeom>
        </p:spPr>
      </p:pic>
    </p:spTree>
    <p:extLst>
      <p:ext uri="{BB962C8B-B14F-4D97-AF65-F5344CB8AC3E}">
        <p14:creationId xmlns:p14="http://schemas.microsoft.com/office/powerpoint/2010/main" val="157107845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9FCAAFF-BE94-B29E-869D-AB98F86511CE}"/>
              </a:ext>
            </a:extLst>
          </p:cNvPr>
          <p:cNvSpPr>
            <a:spLocks noGrp="1"/>
          </p:cNvSpPr>
          <p:nvPr>
            <p:ph type="title"/>
          </p:nvPr>
        </p:nvSpPr>
        <p:spPr/>
        <p:txBody>
          <a:bodyPr>
            <a:normAutofit/>
          </a:bodyPr>
          <a:lstStyle/>
          <a:p>
            <a:r>
              <a:rPr lang="pt-BR" sz="2800" b="1" dirty="0">
                <a:solidFill>
                  <a:srgbClr val="58696B"/>
                </a:solidFill>
              </a:rPr>
              <a:t>3.2.S.2.2 Descrição do Processo de Fabricação e dos Controles em Processo</a:t>
            </a:r>
          </a:p>
        </p:txBody>
      </p:sp>
      <p:sp>
        <p:nvSpPr>
          <p:cNvPr id="3" name="Espaço Reservado para Conteúdo 2">
            <a:extLst>
              <a:ext uri="{FF2B5EF4-FFF2-40B4-BE49-F238E27FC236}">
                <a16:creationId xmlns:a16="http://schemas.microsoft.com/office/drawing/2014/main" id="{EFA3EDC1-B9C7-B2A7-ADDE-1212714D0066}"/>
              </a:ext>
            </a:extLst>
          </p:cNvPr>
          <p:cNvSpPr>
            <a:spLocks noGrp="1"/>
          </p:cNvSpPr>
          <p:nvPr>
            <p:ph idx="1"/>
          </p:nvPr>
        </p:nvSpPr>
        <p:spPr>
          <a:xfrm>
            <a:off x="1056640" y="1690688"/>
            <a:ext cx="10297160" cy="4351338"/>
          </a:xfrm>
        </p:spPr>
        <p:txBody>
          <a:bodyPr>
            <a:normAutofit/>
          </a:bodyPr>
          <a:lstStyle/>
          <a:p>
            <a:pPr marL="0" indent="0" algn="just">
              <a:buNone/>
            </a:pPr>
            <a:r>
              <a:rPr lang="pt-BR" sz="2400" dirty="0">
                <a:solidFill>
                  <a:srgbClr val="58696B"/>
                </a:solidFill>
                <a:latin typeface="+mj-lt"/>
                <a:ea typeface="+mj-ea"/>
                <a:cs typeface="+mj-cs"/>
              </a:rPr>
              <a:t>    Rota de síntese ou processo de obtenção do IFA, a partir da introdução do(s) material(</a:t>
            </a:r>
            <a:r>
              <a:rPr lang="pt-BR" sz="2400" dirty="0" err="1">
                <a:solidFill>
                  <a:srgbClr val="58696B"/>
                </a:solidFill>
                <a:latin typeface="+mj-lt"/>
                <a:ea typeface="+mj-ea"/>
                <a:cs typeface="+mj-cs"/>
              </a:rPr>
              <a:t>is</a:t>
            </a:r>
            <a:r>
              <a:rPr lang="pt-BR" sz="2400" dirty="0">
                <a:solidFill>
                  <a:srgbClr val="58696B"/>
                </a:solidFill>
                <a:latin typeface="+mj-lt"/>
                <a:ea typeface="+mj-ea"/>
                <a:cs typeface="+mj-cs"/>
              </a:rPr>
              <a:t>) de partida. </a:t>
            </a:r>
          </a:p>
          <a:p>
            <a:pPr marL="0" indent="0" algn="just">
              <a:buNone/>
            </a:pPr>
            <a:r>
              <a:rPr lang="pt-BR" sz="2400" dirty="0">
                <a:solidFill>
                  <a:srgbClr val="58696B"/>
                </a:solidFill>
                <a:latin typeface="+mj-lt"/>
                <a:ea typeface="+mj-ea"/>
                <a:cs typeface="+mj-cs"/>
              </a:rPr>
              <a:t>    Narrativa sequencial do processo de fabricação.</a:t>
            </a:r>
          </a:p>
          <a:p>
            <a:pPr marL="0" indent="0" algn="just">
              <a:buNone/>
            </a:pPr>
            <a:r>
              <a:rPr lang="pt-BR" sz="2400" dirty="0">
                <a:solidFill>
                  <a:srgbClr val="58696B"/>
                </a:solidFill>
                <a:latin typeface="+mj-lt"/>
                <a:ea typeface="+mj-ea"/>
                <a:cs typeface="+mj-cs"/>
              </a:rPr>
              <a:t>    Fluxograma do processo de fabricação, contendo sequência das operações unitárias, com indicação da entrada e saída de materiais e dos controles em processo.</a:t>
            </a:r>
          </a:p>
          <a:p>
            <a:pPr marL="0" indent="0" algn="just">
              <a:buNone/>
            </a:pPr>
            <a:r>
              <a:rPr lang="pt-BR" sz="2400" dirty="0">
                <a:solidFill>
                  <a:srgbClr val="58696B"/>
                </a:solidFill>
                <a:latin typeface="+mj-lt"/>
                <a:ea typeface="+mj-ea"/>
                <a:cs typeface="+mj-cs"/>
              </a:rPr>
              <a:t>    Informação sobre reprocesso.</a:t>
            </a:r>
          </a:p>
          <a:p>
            <a:pPr marL="0" indent="0" algn="just">
              <a:buNone/>
            </a:pPr>
            <a:r>
              <a:rPr lang="pt-BR" sz="2400" dirty="0">
                <a:solidFill>
                  <a:srgbClr val="58696B"/>
                </a:solidFill>
                <a:latin typeface="+mj-lt"/>
                <a:ea typeface="+mj-ea"/>
                <a:cs typeface="+mj-cs"/>
              </a:rPr>
              <a:t>    Informação sobre solventes ou outros materiais recuperados.</a:t>
            </a:r>
          </a:p>
          <a:p>
            <a:pPr marL="0" indent="0" algn="just">
              <a:buNone/>
            </a:pPr>
            <a:r>
              <a:rPr lang="pt-BR" sz="2400" dirty="0">
                <a:solidFill>
                  <a:srgbClr val="58696B"/>
                </a:solidFill>
                <a:latin typeface="+mj-lt"/>
                <a:ea typeface="+mj-ea"/>
                <a:cs typeface="+mj-cs"/>
              </a:rPr>
              <a:t>    Informação sobre reuso de água-mãe.</a:t>
            </a:r>
          </a:p>
          <a:p>
            <a:pPr marL="0" indent="0" algn="just">
              <a:buNone/>
            </a:pPr>
            <a:r>
              <a:rPr lang="pt-BR" sz="2400" dirty="0">
                <a:solidFill>
                  <a:srgbClr val="58696B"/>
                </a:solidFill>
                <a:latin typeface="+mj-lt"/>
                <a:ea typeface="+mj-ea"/>
                <a:cs typeface="+mj-cs"/>
              </a:rPr>
              <a:t>    Informação acerca do retrabalho.</a:t>
            </a:r>
          </a:p>
        </p:txBody>
      </p:sp>
      <p:sp>
        <p:nvSpPr>
          <p:cNvPr id="4" name="Espaço Reservado para o Número do Slide 3">
            <a:extLst>
              <a:ext uri="{FF2B5EF4-FFF2-40B4-BE49-F238E27FC236}">
                <a16:creationId xmlns:a16="http://schemas.microsoft.com/office/drawing/2014/main" id="{96BB0A58-3BFB-9038-907C-FE58A7A08CE4}"/>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45</a:t>
            </a:fld>
            <a:endParaRPr lang="pt-BR" dirty="0"/>
          </a:p>
        </p:txBody>
      </p:sp>
      <p:pic>
        <p:nvPicPr>
          <p:cNvPr id="5" name="Picture 1" descr="9f723375-5524-49b6-b012-fef03ac9f934.png">
            <a:extLst>
              <a:ext uri="{FF2B5EF4-FFF2-40B4-BE49-F238E27FC236}">
                <a16:creationId xmlns:a16="http://schemas.microsoft.com/office/drawing/2014/main" id="{7D64C8DC-F6E5-4DE8-153D-F9AC721A1B7D}"/>
              </a:ext>
            </a:extLst>
          </p:cNvPr>
          <p:cNvPicPr>
            <a:picLocks noChangeAspect="1"/>
          </p:cNvPicPr>
          <p:nvPr/>
        </p:nvPicPr>
        <p:blipFill>
          <a:blip r:embed="rId3"/>
          <a:stretch>
            <a:fillRect/>
          </a:stretch>
        </p:blipFill>
        <p:spPr>
          <a:xfrm>
            <a:off x="0" y="0"/>
            <a:ext cx="858129" cy="656913"/>
          </a:xfrm>
          <a:prstGeom prst="rect">
            <a:avLst/>
          </a:prstGeom>
        </p:spPr>
      </p:pic>
      <p:grpSp>
        <p:nvGrpSpPr>
          <p:cNvPr id="6" name="Agrupar 5">
            <a:extLst>
              <a:ext uri="{FF2B5EF4-FFF2-40B4-BE49-F238E27FC236}">
                <a16:creationId xmlns:a16="http://schemas.microsoft.com/office/drawing/2014/main" id="{CB3990E9-1432-516D-E8DE-5BA50BFFBBAA}"/>
              </a:ext>
            </a:extLst>
          </p:cNvPr>
          <p:cNvGrpSpPr/>
          <p:nvPr/>
        </p:nvGrpSpPr>
        <p:grpSpPr>
          <a:xfrm flipV="1">
            <a:off x="1137565" y="1816435"/>
            <a:ext cx="101397" cy="89894"/>
            <a:chOff x="7427495" y="2229853"/>
            <a:chExt cx="403200" cy="403200"/>
          </a:xfrm>
        </p:grpSpPr>
        <p:sp>
          <p:nvSpPr>
            <p:cNvPr id="7" name="Elipse 16">
              <a:extLst>
                <a:ext uri="{FF2B5EF4-FFF2-40B4-BE49-F238E27FC236}">
                  <a16:creationId xmlns:a16="http://schemas.microsoft.com/office/drawing/2014/main" id="{56E40028-3326-6E35-7A91-59B53305FB94}"/>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8" name="Elipse 17">
              <a:extLst>
                <a:ext uri="{FF2B5EF4-FFF2-40B4-BE49-F238E27FC236}">
                  <a16:creationId xmlns:a16="http://schemas.microsoft.com/office/drawing/2014/main" id="{C672F56E-A31A-7580-3640-0FCAF7B5945A}"/>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9" name="Agrupar 8">
            <a:extLst>
              <a:ext uri="{FF2B5EF4-FFF2-40B4-BE49-F238E27FC236}">
                <a16:creationId xmlns:a16="http://schemas.microsoft.com/office/drawing/2014/main" id="{E409E5DD-68B8-A9C4-9DE6-E43613770B04}"/>
              </a:ext>
            </a:extLst>
          </p:cNvPr>
          <p:cNvGrpSpPr/>
          <p:nvPr/>
        </p:nvGrpSpPr>
        <p:grpSpPr>
          <a:xfrm flipV="1">
            <a:off x="1143712" y="2587960"/>
            <a:ext cx="101397" cy="89894"/>
            <a:chOff x="7427495" y="2229853"/>
            <a:chExt cx="403200" cy="403200"/>
          </a:xfrm>
        </p:grpSpPr>
        <p:sp>
          <p:nvSpPr>
            <p:cNvPr id="10" name="Elipse 16">
              <a:extLst>
                <a:ext uri="{FF2B5EF4-FFF2-40B4-BE49-F238E27FC236}">
                  <a16:creationId xmlns:a16="http://schemas.microsoft.com/office/drawing/2014/main" id="{FDC89B16-1C81-CA2C-8002-5F3A629AF1E3}"/>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1" name="Elipse 17">
              <a:extLst>
                <a:ext uri="{FF2B5EF4-FFF2-40B4-BE49-F238E27FC236}">
                  <a16:creationId xmlns:a16="http://schemas.microsoft.com/office/drawing/2014/main" id="{110FE2B2-5349-6301-6630-F5165CCFBE1D}"/>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2" name="Agrupar 11">
            <a:extLst>
              <a:ext uri="{FF2B5EF4-FFF2-40B4-BE49-F238E27FC236}">
                <a16:creationId xmlns:a16="http://schemas.microsoft.com/office/drawing/2014/main" id="{F8AD0261-2E81-2C1E-07A5-1513B02C6C54}"/>
              </a:ext>
            </a:extLst>
          </p:cNvPr>
          <p:cNvGrpSpPr/>
          <p:nvPr/>
        </p:nvGrpSpPr>
        <p:grpSpPr>
          <a:xfrm flipV="1">
            <a:off x="1149859" y="3045160"/>
            <a:ext cx="101397" cy="89894"/>
            <a:chOff x="7427495" y="2229853"/>
            <a:chExt cx="403200" cy="403200"/>
          </a:xfrm>
        </p:grpSpPr>
        <p:sp>
          <p:nvSpPr>
            <p:cNvPr id="13" name="Elipse 16">
              <a:extLst>
                <a:ext uri="{FF2B5EF4-FFF2-40B4-BE49-F238E27FC236}">
                  <a16:creationId xmlns:a16="http://schemas.microsoft.com/office/drawing/2014/main" id="{326252EC-C710-81DE-47E0-8883AFC0C3F8}"/>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4" name="Elipse 17">
              <a:extLst>
                <a:ext uri="{FF2B5EF4-FFF2-40B4-BE49-F238E27FC236}">
                  <a16:creationId xmlns:a16="http://schemas.microsoft.com/office/drawing/2014/main" id="{FA37B230-9AD8-9BD3-A095-ABF70D97582C}"/>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5" name="Agrupar 14">
            <a:extLst>
              <a:ext uri="{FF2B5EF4-FFF2-40B4-BE49-F238E27FC236}">
                <a16:creationId xmlns:a16="http://schemas.microsoft.com/office/drawing/2014/main" id="{A4C37B77-5746-4E29-E561-1D33419910C0}"/>
              </a:ext>
            </a:extLst>
          </p:cNvPr>
          <p:cNvGrpSpPr/>
          <p:nvPr/>
        </p:nvGrpSpPr>
        <p:grpSpPr>
          <a:xfrm flipV="1">
            <a:off x="1156006" y="4159585"/>
            <a:ext cx="101397" cy="89894"/>
            <a:chOff x="7427495" y="2229853"/>
            <a:chExt cx="403200" cy="403200"/>
          </a:xfrm>
        </p:grpSpPr>
        <p:sp>
          <p:nvSpPr>
            <p:cNvPr id="16" name="Elipse 16">
              <a:extLst>
                <a:ext uri="{FF2B5EF4-FFF2-40B4-BE49-F238E27FC236}">
                  <a16:creationId xmlns:a16="http://schemas.microsoft.com/office/drawing/2014/main" id="{84370D1C-0900-C5AA-F666-5667FB056132}"/>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7" name="Elipse 17">
              <a:extLst>
                <a:ext uri="{FF2B5EF4-FFF2-40B4-BE49-F238E27FC236}">
                  <a16:creationId xmlns:a16="http://schemas.microsoft.com/office/drawing/2014/main" id="{BBB93581-E2B9-11D5-AFE2-C6C508D9BF03}"/>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8" name="Agrupar 17">
            <a:extLst>
              <a:ext uri="{FF2B5EF4-FFF2-40B4-BE49-F238E27FC236}">
                <a16:creationId xmlns:a16="http://schemas.microsoft.com/office/drawing/2014/main" id="{72BF40FD-971F-400F-F601-64E2C39945D6}"/>
              </a:ext>
            </a:extLst>
          </p:cNvPr>
          <p:cNvGrpSpPr/>
          <p:nvPr/>
        </p:nvGrpSpPr>
        <p:grpSpPr>
          <a:xfrm flipV="1">
            <a:off x="1162153" y="4626310"/>
            <a:ext cx="101397" cy="89894"/>
            <a:chOff x="7427495" y="2229853"/>
            <a:chExt cx="403200" cy="403200"/>
          </a:xfrm>
        </p:grpSpPr>
        <p:sp>
          <p:nvSpPr>
            <p:cNvPr id="19" name="Elipse 16">
              <a:extLst>
                <a:ext uri="{FF2B5EF4-FFF2-40B4-BE49-F238E27FC236}">
                  <a16:creationId xmlns:a16="http://schemas.microsoft.com/office/drawing/2014/main" id="{17629252-3D58-43B6-16B1-27E36766A9C8}"/>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0" name="Elipse 17">
              <a:extLst>
                <a:ext uri="{FF2B5EF4-FFF2-40B4-BE49-F238E27FC236}">
                  <a16:creationId xmlns:a16="http://schemas.microsoft.com/office/drawing/2014/main" id="{68D8263A-D5DF-34A4-A6F9-F6F5FA8CC864}"/>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21" name="Agrupar 20">
            <a:extLst>
              <a:ext uri="{FF2B5EF4-FFF2-40B4-BE49-F238E27FC236}">
                <a16:creationId xmlns:a16="http://schemas.microsoft.com/office/drawing/2014/main" id="{EF866919-1FB0-7D62-0862-C8DA9B3CC740}"/>
              </a:ext>
            </a:extLst>
          </p:cNvPr>
          <p:cNvGrpSpPr/>
          <p:nvPr/>
        </p:nvGrpSpPr>
        <p:grpSpPr>
          <a:xfrm flipV="1">
            <a:off x="1168300" y="5073985"/>
            <a:ext cx="101397" cy="89894"/>
            <a:chOff x="7427495" y="2229853"/>
            <a:chExt cx="403200" cy="403200"/>
          </a:xfrm>
        </p:grpSpPr>
        <p:sp>
          <p:nvSpPr>
            <p:cNvPr id="22" name="Elipse 16">
              <a:extLst>
                <a:ext uri="{FF2B5EF4-FFF2-40B4-BE49-F238E27FC236}">
                  <a16:creationId xmlns:a16="http://schemas.microsoft.com/office/drawing/2014/main" id="{339596BF-277B-5F2F-E9FB-9F5FA43B3817}"/>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3" name="Elipse 17">
              <a:extLst>
                <a:ext uri="{FF2B5EF4-FFF2-40B4-BE49-F238E27FC236}">
                  <a16:creationId xmlns:a16="http://schemas.microsoft.com/office/drawing/2014/main" id="{D2E68BCC-6719-9F54-1628-2A7D6AEB22C6}"/>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24" name="Agrupar 23">
            <a:extLst>
              <a:ext uri="{FF2B5EF4-FFF2-40B4-BE49-F238E27FC236}">
                <a16:creationId xmlns:a16="http://schemas.microsoft.com/office/drawing/2014/main" id="{BF7A743D-8E07-1226-2648-B1902E772D65}"/>
              </a:ext>
            </a:extLst>
          </p:cNvPr>
          <p:cNvGrpSpPr/>
          <p:nvPr/>
        </p:nvGrpSpPr>
        <p:grpSpPr>
          <a:xfrm flipV="1">
            <a:off x="1174447" y="5521660"/>
            <a:ext cx="101397" cy="89894"/>
            <a:chOff x="7427495" y="2229853"/>
            <a:chExt cx="403200" cy="403200"/>
          </a:xfrm>
        </p:grpSpPr>
        <p:sp>
          <p:nvSpPr>
            <p:cNvPr id="25" name="Elipse 16">
              <a:extLst>
                <a:ext uri="{FF2B5EF4-FFF2-40B4-BE49-F238E27FC236}">
                  <a16:creationId xmlns:a16="http://schemas.microsoft.com/office/drawing/2014/main" id="{E0DF3F0E-221F-1802-FB18-89DF16FB54E0}"/>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6" name="Elipse 17">
              <a:extLst>
                <a:ext uri="{FF2B5EF4-FFF2-40B4-BE49-F238E27FC236}">
                  <a16:creationId xmlns:a16="http://schemas.microsoft.com/office/drawing/2014/main" id="{B102A1E9-E741-B7F4-3AF8-F5A1B61E26D5}"/>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spTree>
    <p:extLst>
      <p:ext uri="{BB962C8B-B14F-4D97-AF65-F5344CB8AC3E}">
        <p14:creationId xmlns:p14="http://schemas.microsoft.com/office/powerpoint/2010/main" val="350885007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1C43CC-9C72-D24C-0C16-35313E3FB8D6}"/>
              </a:ext>
            </a:extLst>
          </p:cNvPr>
          <p:cNvSpPr>
            <a:spLocks noGrp="1"/>
          </p:cNvSpPr>
          <p:nvPr>
            <p:ph type="title"/>
          </p:nvPr>
        </p:nvSpPr>
        <p:spPr/>
        <p:txBody>
          <a:bodyPr>
            <a:normAutofit/>
          </a:bodyPr>
          <a:lstStyle/>
          <a:p>
            <a:r>
              <a:rPr lang="pt-BR" sz="3200" b="1" dirty="0">
                <a:solidFill>
                  <a:srgbClr val="58696B"/>
                </a:solidFill>
              </a:rPr>
              <a:t>3.2.S.2.2 Descrição do Processo de Fabricação e dos Controles em Processo</a:t>
            </a:r>
          </a:p>
        </p:txBody>
      </p:sp>
      <p:sp>
        <p:nvSpPr>
          <p:cNvPr id="3" name="Espaço Reservado para Texto 2">
            <a:extLst>
              <a:ext uri="{FF2B5EF4-FFF2-40B4-BE49-F238E27FC236}">
                <a16:creationId xmlns:a16="http://schemas.microsoft.com/office/drawing/2014/main" id="{A704F191-5C31-013B-FABA-577781C24BCF}"/>
              </a:ext>
            </a:extLst>
          </p:cNvPr>
          <p:cNvSpPr>
            <a:spLocks noGrp="1"/>
          </p:cNvSpPr>
          <p:nvPr>
            <p:ph type="body" idx="1"/>
          </p:nvPr>
        </p:nvSpPr>
        <p:spPr>
          <a:xfrm>
            <a:off x="1114425" y="1681163"/>
            <a:ext cx="4883150" cy="823912"/>
          </a:xfrm>
        </p:spPr>
        <p:txBody>
          <a:bodyPr>
            <a:normAutofit/>
          </a:bodyPr>
          <a:lstStyle/>
          <a:p>
            <a:r>
              <a:rPr lang="pt-BR" sz="2800" dirty="0">
                <a:solidFill>
                  <a:srgbClr val="58696B"/>
                </a:solidFill>
                <a:latin typeface="+mj-lt"/>
                <a:ea typeface="+mj-ea"/>
                <a:cs typeface="+mj-cs"/>
              </a:rPr>
              <a:t>Parte Aberta</a:t>
            </a:r>
          </a:p>
        </p:txBody>
      </p:sp>
      <p:sp>
        <p:nvSpPr>
          <p:cNvPr id="4" name="Espaço Reservado para Conteúdo 3">
            <a:extLst>
              <a:ext uri="{FF2B5EF4-FFF2-40B4-BE49-F238E27FC236}">
                <a16:creationId xmlns:a16="http://schemas.microsoft.com/office/drawing/2014/main" id="{ACAE3F7F-0FB3-5F5D-2DB6-7A45DEC1A404}"/>
              </a:ext>
            </a:extLst>
          </p:cNvPr>
          <p:cNvSpPr>
            <a:spLocks noGrp="1"/>
          </p:cNvSpPr>
          <p:nvPr>
            <p:ph sz="half" idx="2"/>
          </p:nvPr>
        </p:nvSpPr>
        <p:spPr>
          <a:xfrm>
            <a:off x="1190625" y="2505075"/>
            <a:ext cx="4806950" cy="3684588"/>
          </a:xfrm>
        </p:spPr>
        <p:txBody>
          <a:bodyPr/>
          <a:lstStyle/>
          <a:p>
            <a:pPr marL="0" indent="0">
              <a:buNone/>
            </a:pPr>
            <a:r>
              <a:rPr lang="pt-BR" dirty="0">
                <a:solidFill>
                  <a:srgbClr val="58696B"/>
                </a:solidFill>
                <a:latin typeface="+mj-lt"/>
                <a:ea typeface="+mj-ea"/>
                <a:cs typeface="+mj-cs"/>
              </a:rPr>
              <a:t>1. Diagrama da rota de síntese.</a:t>
            </a:r>
          </a:p>
          <a:p>
            <a:pPr marL="0" indent="0">
              <a:buNone/>
            </a:pPr>
            <a:r>
              <a:rPr lang="pt-BR" dirty="0">
                <a:solidFill>
                  <a:srgbClr val="58696B"/>
                </a:solidFill>
                <a:latin typeface="+mj-lt"/>
                <a:ea typeface="+mj-ea"/>
                <a:cs typeface="+mj-cs"/>
              </a:rPr>
              <a:t>2. Descrição simplificada do processo de fabricação.</a:t>
            </a:r>
          </a:p>
          <a:p>
            <a:pPr marL="0" indent="0">
              <a:buNone/>
            </a:pPr>
            <a:r>
              <a:rPr lang="pt-BR" dirty="0">
                <a:solidFill>
                  <a:srgbClr val="58696B"/>
                </a:solidFill>
                <a:latin typeface="+mj-lt"/>
                <a:ea typeface="+mj-ea"/>
                <a:cs typeface="+mj-cs"/>
              </a:rPr>
              <a:t>3. Fluxograma.</a:t>
            </a:r>
          </a:p>
          <a:p>
            <a:endParaRPr lang="pt-BR" dirty="0"/>
          </a:p>
        </p:txBody>
      </p:sp>
      <p:sp>
        <p:nvSpPr>
          <p:cNvPr id="5" name="Espaço Reservado para Texto 4">
            <a:extLst>
              <a:ext uri="{FF2B5EF4-FFF2-40B4-BE49-F238E27FC236}">
                <a16:creationId xmlns:a16="http://schemas.microsoft.com/office/drawing/2014/main" id="{D6467580-E560-6998-C202-4D04D3042052}"/>
              </a:ext>
            </a:extLst>
          </p:cNvPr>
          <p:cNvSpPr>
            <a:spLocks noGrp="1"/>
          </p:cNvSpPr>
          <p:nvPr>
            <p:ph type="body" sz="quarter" idx="3"/>
          </p:nvPr>
        </p:nvSpPr>
        <p:spPr/>
        <p:txBody>
          <a:bodyPr>
            <a:normAutofit/>
          </a:bodyPr>
          <a:lstStyle/>
          <a:p>
            <a:r>
              <a:rPr lang="pt-BR" sz="2800" dirty="0">
                <a:solidFill>
                  <a:srgbClr val="58696B"/>
                </a:solidFill>
                <a:latin typeface="+mj-lt"/>
                <a:ea typeface="+mj-ea"/>
                <a:cs typeface="+mj-cs"/>
              </a:rPr>
              <a:t>Parte Restrita</a:t>
            </a:r>
          </a:p>
        </p:txBody>
      </p:sp>
      <p:sp>
        <p:nvSpPr>
          <p:cNvPr id="6" name="Espaço Reservado para Conteúdo 5">
            <a:extLst>
              <a:ext uri="{FF2B5EF4-FFF2-40B4-BE49-F238E27FC236}">
                <a16:creationId xmlns:a16="http://schemas.microsoft.com/office/drawing/2014/main" id="{6DB83C42-B055-B2AB-B6DD-7C2EB570731A}"/>
              </a:ext>
            </a:extLst>
          </p:cNvPr>
          <p:cNvSpPr>
            <a:spLocks noGrp="1"/>
          </p:cNvSpPr>
          <p:nvPr>
            <p:ph sz="quarter" idx="4"/>
          </p:nvPr>
        </p:nvSpPr>
        <p:spPr/>
        <p:txBody>
          <a:bodyPr vert="horz" lIns="91440" tIns="45720" rIns="91440" bIns="45720" rtlCol="0">
            <a:normAutofit/>
          </a:bodyPr>
          <a:lstStyle/>
          <a:p>
            <a:pPr marL="0" indent="0">
              <a:buNone/>
            </a:pPr>
            <a:r>
              <a:rPr lang="pt-BR" dirty="0">
                <a:solidFill>
                  <a:srgbClr val="58696B"/>
                </a:solidFill>
                <a:latin typeface="+mj-lt"/>
                <a:ea typeface="+mj-ea"/>
                <a:cs typeface="+mj-cs"/>
              </a:rPr>
              <a:t>1. Diagrama da rota de síntese.</a:t>
            </a:r>
          </a:p>
          <a:p>
            <a:pPr marL="0" indent="0">
              <a:buNone/>
            </a:pPr>
            <a:r>
              <a:rPr lang="pt-BR" dirty="0">
                <a:solidFill>
                  <a:srgbClr val="58696B"/>
                </a:solidFill>
                <a:latin typeface="+mj-lt"/>
                <a:ea typeface="+mj-ea"/>
                <a:cs typeface="+mj-cs"/>
              </a:rPr>
              <a:t>2. Descrição pormenorizada do processo de fabricação.</a:t>
            </a:r>
          </a:p>
          <a:p>
            <a:pPr marL="0" indent="0">
              <a:buNone/>
            </a:pPr>
            <a:r>
              <a:rPr lang="pt-BR" dirty="0">
                <a:solidFill>
                  <a:srgbClr val="58696B"/>
                </a:solidFill>
                <a:latin typeface="+mj-lt"/>
                <a:ea typeface="+mj-ea"/>
                <a:cs typeface="+mj-cs"/>
              </a:rPr>
              <a:t>3. Fluxograma.</a:t>
            </a:r>
          </a:p>
          <a:p>
            <a:endParaRPr lang="pt-BR" dirty="0"/>
          </a:p>
        </p:txBody>
      </p:sp>
      <p:sp>
        <p:nvSpPr>
          <p:cNvPr id="7" name="Espaço Reservado para o Número do Slide 3">
            <a:extLst>
              <a:ext uri="{FF2B5EF4-FFF2-40B4-BE49-F238E27FC236}">
                <a16:creationId xmlns:a16="http://schemas.microsoft.com/office/drawing/2014/main" id="{DE4A2790-AC0E-C468-7A81-D640D06C6153}"/>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46</a:t>
            </a:fld>
            <a:endParaRPr lang="pt-BR" dirty="0"/>
          </a:p>
        </p:txBody>
      </p:sp>
      <p:pic>
        <p:nvPicPr>
          <p:cNvPr id="8" name="Picture 1" descr="9f723375-5524-49b6-b012-fef03ac9f934.png">
            <a:extLst>
              <a:ext uri="{FF2B5EF4-FFF2-40B4-BE49-F238E27FC236}">
                <a16:creationId xmlns:a16="http://schemas.microsoft.com/office/drawing/2014/main" id="{FACB304D-048C-D18B-5373-1FD6970172EE}"/>
              </a:ext>
            </a:extLst>
          </p:cNvPr>
          <p:cNvPicPr>
            <a:picLocks noChangeAspect="1"/>
          </p:cNvPicPr>
          <p:nvPr/>
        </p:nvPicPr>
        <p:blipFill>
          <a:blip r:embed="rId3"/>
          <a:stretch>
            <a:fillRect/>
          </a:stretch>
        </p:blipFill>
        <p:spPr>
          <a:xfrm>
            <a:off x="0" y="0"/>
            <a:ext cx="858129" cy="656913"/>
          </a:xfrm>
          <a:prstGeom prst="rect">
            <a:avLst/>
          </a:prstGeom>
        </p:spPr>
      </p:pic>
    </p:spTree>
    <p:extLst>
      <p:ext uri="{BB962C8B-B14F-4D97-AF65-F5344CB8AC3E}">
        <p14:creationId xmlns:p14="http://schemas.microsoft.com/office/powerpoint/2010/main" val="19484494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9A55EB-7C13-E520-C8D7-677E6B1306D4}"/>
              </a:ext>
            </a:extLst>
          </p:cNvPr>
          <p:cNvSpPr>
            <a:spLocks noGrp="1"/>
          </p:cNvSpPr>
          <p:nvPr>
            <p:ph type="title"/>
          </p:nvPr>
        </p:nvSpPr>
        <p:spPr/>
        <p:txBody>
          <a:bodyPr>
            <a:normAutofit/>
          </a:bodyPr>
          <a:lstStyle/>
          <a:p>
            <a:r>
              <a:rPr lang="pt-BR" sz="4000" b="1" dirty="0">
                <a:solidFill>
                  <a:srgbClr val="58696B"/>
                </a:solidFill>
              </a:rPr>
              <a:t>O que é obrigatório na parte aberta?</a:t>
            </a:r>
          </a:p>
        </p:txBody>
      </p:sp>
      <p:sp>
        <p:nvSpPr>
          <p:cNvPr id="3" name="Espaço Reservado para Conteúdo 2">
            <a:extLst>
              <a:ext uri="{FF2B5EF4-FFF2-40B4-BE49-F238E27FC236}">
                <a16:creationId xmlns:a16="http://schemas.microsoft.com/office/drawing/2014/main" id="{10388217-5C12-AB4B-FBE6-6CC9F31104A5}"/>
              </a:ext>
            </a:extLst>
          </p:cNvPr>
          <p:cNvSpPr>
            <a:spLocks noGrp="1"/>
          </p:cNvSpPr>
          <p:nvPr>
            <p:ph idx="1"/>
          </p:nvPr>
        </p:nvSpPr>
        <p:spPr>
          <a:xfrm>
            <a:off x="1082040" y="1612265"/>
            <a:ext cx="10271760" cy="4351338"/>
          </a:xfrm>
        </p:spPr>
        <p:txBody>
          <a:bodyPr/>
          <a:lstStyle/>
          <a:p>
            <a:pPr marL="0" indent="0">
              <a:buNone/>
            </a:pPr>
            <a:r>
              <a:rPr lang="pt-BR" u="sng" dirty="0">
                <a:solidFill>
                  <a:srgbClr val="58696B"/>
                </a:solidFill>
                <a:latin typeface="+mj-lt"/>
                <a:ea typeface="+mj-ea"/>
                <a:cs typeface="+mj-cs"/>
              </a:rPr>
              <a:t>Diagrama da rota de síntese</a:t>
            </a:r>
          </a:p>
          <a:p>
            <a:pPr marL="0" indent="0">
              <a:buClr>
                <a:srgbClr val="062344"/>
              </a:buClr>
              <a:buNone/>
            </a:pPr>
            <a:r>
              <a:rPr lang="pt-BR" dirty="0">
                <a:solidFill>
                  <a:srgbClr val="58696B"/>
                </a:solidFill>
                <a:latin typeface="+mj-lt"/>
                <a:ea typeface="+mj-ea"/>
                <a:cs typeface="+mj-cs"/>
              </a:rPr>
              <a:t>  Fórmula molecular;</a:t>
            </a:r>
          </a:p>
          <a:p>
            <a:pPr marL="0" indent="0">
              <a:buClr>
                <a:srgbClr val="062344"/>
              </a:buClr>
              <a:buNone/>
            </a:pPr>
            <a:r>
              <a:rPr lang="pt-BR" dirty="0">
                <a:solidFill>
                  <a:srgbClr val="58696B"/>
                </a:solidFill>
                <a:latin typeface="+mj-lt"/>
                <a:ea typeface="+mj-ea"/>
                <a:cs typeface="+mj-cs"/>
              </a:rPr>
              <a:t>  Fórmula estrutural, incluindo configuração estereoquímica;</a:t>
            </a:r>
          </a:p>
          <a:p>
            <a:pPr marL="0" indent="0">
              <a:buClr>
                <a:srgbClr val="062344"/>
              </a:buClr>
              <a:buNone/>
            </a:pPr>
            <a:r>
              <a:rPr lang="pt-BR" dirty="0">
                <a:solidFill>
                  <a:srgbClr val="58696B"/>
                </a:solidFill>
                <a:latin typeface="+mj-lt"/>
                <a:ea typeface="+mj-ea"/>
                <a:cs typeface="+mj-cs"/>
              </a:rPr>
              <a:t>  Intermediários não isolados devem ser ilustrados entre colchetes;</a:t>
            </a:r>
          </a:p>
          <a:p>
            <a:pPr marL="0" indent="0">
              <a:buClr>
                <a:srgbClr val="062344"/>
              </a:buClr>
              <a:buNone/>
            </a:pPr>
            <a:r>
              <a:rPr lang="pt-BR" dirty="0">
                <a:solidFill>
                  <a:srgbClr val="58696B"/>
                </a:solidFill>
                <a:latin typeface="+mj-lt"/>
                <a:ea typeface="+mj-ea"/>
                <a:cs typeface="+mj-cs"/>
              </a:rPr>
              <a:t>  Reagentes;</a:t>
            </a:r>
          </a:p>
          <a:p>
            <a:pPr marL="0" indent="0">
              <a:buClr>
                <a:srgbClr val="062344"/>
              </a:buClr>
              <a:buNone/>
            </a:pPr>
            <a:r>
              <a:rPr lang="pt-BR" dirty="0">
                <a:solidFill>
                  <a:srgbClr val="58696B"/>
                </a:solidFill>
                <a:latin typeface="+mj-lt"/>
                <a:ea typeface="+mj-ea"/>
                <a:cs typeface="+mj-cs"/>
              </a:rPr>
              <a:t>  Solventes;</a:t>
            </a:r>
          </a:p>
          <a:p>
            <a:pPr marL="0" indent="0">
              <a:buClr>
                <a:srgbClr val="062344"/>
              </a:buClr>
              <a:buNone/>
            </a:pPr>
            <a:r>
              <a:rPr lang="pt-BR" dirty="0">
                <a:solidFill>
                  <a:srgbClr val="58696B"/>
                </a:solidFill>
                <a:latin typeface="+mj-lt"/>
                <a:ea typeface="+mj-ea"/>
                <a:cs typeface="+mj-cs"/>
              </a:rPr>
              <a:t>  Catalisadores.</a:t>
            </a:r>
          </a:p>
          <a:p>
            <a:endParaRPr lang="pt-BR" dirty="0"/>
          </a:p>
        </p:txBody>
      </p:sp>
      <p:sp>
        <p:nvSpPr>
          <p:cNvPr id="4" name="Espaço Reservado para o Número do Slide 3">
            <a:extLst>
              <a:ext uri="{FF2B5EF4-FFF2-40B4-BE49-F238E27FC236}">
                <a16:creationId xmlns:a16="http://schemas.microsoft.com/office/drawing/2014/main" id="{D37965C7-8F0D-3A67-7D3A-BACA72A707BC}"/>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47</a:t>
            </a:fld>
            <a:endParaRPr lang="pt-BR" dirty="0"/>
          </a:p>
        </p:txBody>
      </p:sp>
      <p:pic>
        <p:nvPicPr>
          <p:cNvPr id="5" name="Picture 1" descr="9f723375-5524-49b6-b012-fef03ac9f934.png">
            <a:extLst>
              <a:ext uri="{FF2B5EF4-FFF2-40B4-BE49-F238E27FC236}">
                <a16:creationId xmlns:a16="http://schemas.microsoft.com/office/drawing/2014/main" id="{8DF662C3-53C8-1BA2-716E-B190FAD2CD9E}"/>
              </a:ext>
            </a:extLst>
          </p:cNvPr>
          <p:cNvPicPr>
            <a:picLocks noChangeAspect="1"/>
          </p:cNvPicPr>
          <p:nvPr/>
        </p:nvPicPr>
        <p:blipFill>
          <a:blip r:embed="rId3"/>
          <a:stretch>
            <a:fillRect/>
          </a:stretch>
        </p:blipFill>
        <p:spPr>
          <a:xfrm>
            <a:off x="0" y="0"/>
            <a:ext cx="858129" cy="656913"/>
          </a:xfrm>
          <a:prstGeom prst="rect">
            <a:avLst/>
          </a:prstGeom>
        </p:spPr>
      </p:pic>
      <p:grpSp>
        <p:nvGrpSpPr>
          <p:cNvPr id="6" name="Agrupar 5">
            <a:extLst>
              <a:ext uri="{FF2B5EF4-FFF2-40B4-BE49-F238E27FC236}">
                <a16:creationId xmlns:a16="http://schemas.microsoft.com/office/drawing/2014/main" id="{241F8BBE-4D6B-BDE5-20B7-0B8D53223C67}"/>
              </a:ext>
            </a:extLst>
          </p:cNvPr>
          <p:cNvGrpSpPr/>
          <p:nvPr/>
        </p:nvGrpSpPr>
        <p:grpSpPr>
          <a:xfrm flipV="1">
            <a:off x="1082041" y="2254208"/>
            <a:ext cx="156922" cy="139120"/>
            <a:chOff x="7427495" y="2229853"/>
            <a:chExt cx="403200" cy="403200"/>
          </a:xfrm>
        </p:grpSpPr>
        <p:sp>
          <p:nvSpPr>
            <p:cNvPr id="7" name="Elipse 16">
              <a:extLst>
                <a:ext uri="{FF2B5EF4-FFF2-40B4-BE49-F238E27FC236}">
                  <a16:creationId xmlns:a16="http://schemas.microsoft.com/office/drawing/2014/main" id="{E582FDE8-EC85-F5E1-C18D-DDF43442E27A}"/>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8" name="Elipse 17">
              <a:extLst>
                <a:ext uri="{FF2B5EF4-FFF2-40B4-BE49-F238E27FC236}">
                  <a16:creationId xmlns:a16="http://schemas.microsoft.com/office/drawing/2014/main" id="{58ACA74E-CD2E-B8C6-ECF1-AA88CBA09C4E}"/>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9" name="Agrupar 8">
            <a:extLst>
              <a:ext uri="{FF2B5EF4-FFF2-40B4-BE49-F238E27FC236}">
                <a16:creationId xmlns:a16="http://schemas.microsoft.com/office/drawing/2014/main" id="{D87F3252-1CCB-4710-AD03-12E2F33B4F77}"/>
              </a:ext>
            </a:extLst>
          </p:cNvPr>
          <p:cNvGrpSpPr/>
          <p:nvPr/>
        </p:nvGrpSpPr>
        <p:grpSpPr>
          <a:xfrm flipV="1">
            <a:off x="1075454" y="2787608"/>
            <a:ext cx="156922" cy="139120"/>
            <a:chOff x="7427495" y="2229853"/>
            <a:chExt cx="403200" cy="403200"/>
          </a:xfrm>
        </p:grpSpPr>
        <p:sp>
          <p:nvSpPr>
            <p:cNvPr id="10" name="Elipse 16">
              <a:extLst>
                <a:ext uri="{FF2B5EF4-FFF2-40B4-BE49-F238E27FC236}">
                  <a16:creationId xmlns:a16="http://schemas.microsoft.com/office/drawing/2014/main" id="{9416EA5D-F51E-39F1-96F5-0DA680E16500}"/>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1" name="Elipse 17">
              <a:extLst>
                <a:ext uri="{FF2B5EF4-FFF2-40B4-BE49-F238E27FC236}">
                  <a16:creationId xmlns:a16="http://schemas.microsoft.com/office/drawing/2014/main" id="{94DEF084-7FB2-7604-EC4F-7042AC301ABA}"/>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2" name="Agrupar 11">
            <a:extLst>
              <a:ext uri="{FF2B5EF4-FFF2-40B4-BE49-F238E27FC236}">
                <a16:creationId xmlns:a16="http://schemas.microsoft.com/office/drawing/2014/main" id="{7A43AB2E-F13F-385B-48E5-1F33C86A25C2}"/>
              </a:ext>
            </a:extLst>
          </p:cNvPr>
          <p:cNvGrpSpPr/>
          <p:nvPr/>
        </p:nvGrpSpPr>
        <p:grpSpPr>
          <a:xfrm flipV="1">
            <a:off x="1068867" y="3292433"/>
            <a:ext cx="156922" cy="139120"/>
            <a:chOff x="7427495" y="2229853"/>
            <a:chExt cx="403200" cy="403200"/>
          </a:xfrm>
        </p:grpSpPr>
        <p:sp>
          <p:nvSpPr>
            <p:cNvPr id="13" name="Elipse 16">
              <a:extLst>
                <a:ext uri="{FF2B5EF4-FFF2-40B4-BE49-F238E27FC236}">
                  <a16:creationId xmlns:a16="http://schemas.microsoft.com/office/drawing/2014/main" id="{336CD8C5-4F55-832F-67D1-80BE751B231A}"/>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4" name="Elipse 17">
              <a:extLst>
                <a:ext uri="{FF2B5EF4-FFF2-40B4-BE49-F238E27FC236}">
                  <a16:creationId xmlns:a16="http://schemas.microsoft.com/office/drawing/2014/main" id="{E718D42A-4252-8964-2296-584E59FB60B3}"/>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5" name="Agrupar 14">
            <a:extLst>
              <a:ext uri="{FF2B5EF4-FFF2-40B4-BE49-F238E27FC236}">
                <a16:creationId xmlns:a16="http://schemas.microsoft.com/office/drawing/2014/main" id="{0C86EAF7-3CF5-8218-EC69-DCB6EB11B92C}"/>
              </a:ext>
            </a:extLst>
          </p:cNvPr>
          <p:cNvGrpSpPr/>
          <p:nvPr/>
        </p:nvGrpSpPr>
        <p:grpSpPr>
          <a:xfrm flipV="1">
            <a:off x="1062280" y="4149683"/>
            <a:ext cx="156922" cy="139120"/>
            <a:chOff x="7427495" y="2229853"/>
            <a:chExt cx="403200" cy="403200"/>
          </a:xfrm>
        </p:grpSpPr>
        <p:sp>
          <p:nvSpPr>
            <p:cNvPr id="16" name="Elipse 16">
              <a:extLst>
                <a:ext uri="{FF2B5EF4-FFF2-40B4-BE49-F238E27FC236}">
                  <a16:creationId xmlns:a16="http://schemas.microsoft.com/office/drawing/2014/main" id="{49F6AC61-FAF4-E5D8-DB97-26513831FB82}"/>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7" name="Elipse 17">
              <a:extLst>
                <a:ext uri="{FF2B5EF4-FFF2-40B4-BE49-F238E27FC236}">
                  <a16:creationId xmlns:a16="http://schemas.microsoft.com/office/drawing/2014/main" id="{78CC3520-EDFE-FE66-F057-F9F9133E4618}"/>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8" name="Agrupar 17">
            <a:extLst>
              <a:ext uri="{FF2B5EF4-FFF2-40B4-BE49-F238E27FC236}">
                <a16:creationId xmlns:a16="http://schemas.microsoft.com/office/drawing/2014/main" id="{E0CEE052-5EF9-CF59-851B-A2466BD4BDB3}"/>
              </a:ext>
            </a:extLst>
          </p:cNvPr>
          <p:cNvGrpSpPr/>
          <p:nvPr/>
        </p:nvGrpSpPr>
        <p:grpSpPr>
          <a:xfrm flipV="1">
            <a:off x="1055693" y="4702133"/>
            <a:ext cx="156922" cy="139120"/>
            <a:chOff x="7427495" y="2229853"/>
            <a:chExt cx="403200" cy="403200"/>
          </a:xfrm>
        </p:grpSpPr>
        <p:sp>
          <p:nvSpPr>
            <p:cNvPr id="19" name="Elipse 16">
              <a:extLst>
                <a:ext uri="{FF2B5EF4-FFF2-40B4-BE49-F238E27FC236}">
                  <a16:creationId xmlns:a16="http://schemas.microsoft.com/office/drawing/2014/main" id="{4CE96E11-00F7-8154-911F-1B62D74DFB44}"/>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0" name="Elipse 17">
              <a:extLst>
                <a:ext uri="{FF2B5EF4-FFF2-40B4-BE49-F238E27FC236}">
                  <a16:creationId xmlns:a16="http://schemas.microsoft.com/office/drawing/2014/main" id="{D2378C8C-395B-AE0B-39FE-98ACFE4DDD6B}"/>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26" name="Agrupar 25">
            <a:extLst>
              <a:ext uri="{FF2B5EF4-FFF2-40B4-BE49-F238E27FC236}">
                <a16:creationId xmlns:a16="http://schemas.microsoft.com/office/drawing/2014/main" id="{78185563-F325-CB42-B41B-39C3D2B3CCF4}"/>
              </a:ext>
            </a:extLst>
          </p:cNvPr>
          <p:cNvGrpSpPr/>
          <p:nvPr/>
        </p:nvGrpSpPr>
        <p:grpSpPr>
          <a:xfrm flipV="1">
            <a:off x="1049106" y="5197433"/>
            <a:ext cx="156922" cy="139120"/>
            <a:chOff x="7427495" y="2229853"/>
            <a:chExt cx="403200" cy="403200"/>
          </a:xfrm>
        </p:grpSpPr>
        <p:sp>
          <p:nvSpPr>
            <p:cNvPr id="27" name="Elipse 16">
              <a:extLst>
                <a:ext uri="{FF2B5EF4-FFF2-40B4-BE49-F238E27FC236}">
                  <a16:creationId xmlns:a16="http://schemas.microsoft.com/office/drawing/2014/main" id="{62117142-36A4-AF01-8E70-D2818D8713D9}"/>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8" name="Elipse 17">
              <a:extLst>
                <a:ext uri="{FF2B5EF4-FFF2-40B4-BE49-F238E27FC236}">
                  <a16:creationId xmlns:a16="http://schemas.microsoft.com/office/drawing/2014/main" id="{2DF25F22-2250-4D29-71E7-C5A22311F250}"/>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spTree>
    <p:extLst>
      <p:ext uri="{BB962C8B-B14F-4D97-AF65-F5344CB8AC3E}">
        <p14:creationId xmlns:p14="http://schemas.microsoft.com/office/powerpoint/2010/main" val="397590554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4DAEEF-4E4F-80F6-E95E-2E786B50EA2D}"/>
              </a:ext>
            </a:extLst>
          </p:cNvPr>
          <p:cNvSpPr>
            <a:spLocks noGrp="1"/>
          </p:cNvSpPr>
          <p:nvPr>
            <p:ph type="title"/>
          </p:nvPr>
        </p:nvSpPr>
        <p:spPr/>
        <p:txBody>
          <a:bodyPr>
            <a:normAutofit/>
          </a:bodyPr>
          <a:lstStyle/>
          <a:p>
            <a:r>
              <a:rPr lang="pt-BR" sz="4000" b="1" dirty="0">
                <a:solidFill>
                  <a:srgbClr val="58696B"/>
                </a:solidFill>
              </a:rPr>
              <a:t>Diagrama da rota de síntese</a:t>
            </a:r>
          </a:p>
        </p:txBody>
      </p:sp>
      <p:pic>
        <p:nvPicPr>
          <p:cNvPr id="2050" name="Picture 2">
            <a:extLst>
              <a:ext uri="{FF2B5EF4-FFF2-40B4-BE49-F238E27FC236}">
                <a16:creationId xmlns:a16="http://schemas.microsoft.com/office/drawing/2014/main" id="{EA861429-5D23-3504-153E-A2D43D3FAF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2065454"/>
            <a:ext cx="10760743" cy="4111509"/>
          </a:xfrm>
          <a:prstGeom prst="rect">
            <a:avLst/>
          </a:prstGeom>
          <a:noFill/>
          <a:extLst>
            <a:ext uri="{909E8E84-426E-40DD-AFC4-6F175D3DCCD1}">
              <a14:hiddenFill xmlns:a14="http://schemas.microsoft.com/office/drawing/2010/main">
                <a:solidFill>
                  <a:srgbClr val="FFFFFF"/>
                </a:solidFill>
              </a14:hiddenFill>
            </a:ext>
          </a:extLst>
        </p:spPr>
      </p:pic>
      <p:sp>
        <p:nvSpPr>
          <p:cNvPr id="4" name="Espaço Reservado para o Número do Slide 3">
            <a:extLst>
              <a:ext uri="{FF2B5EF4-FFF2-40B4-BE49-F238E27FC236}">
                <a16:creationId xmlns:a16="http://schemas.microsoft.com/office/drawing/2014/main" id="{6956565B-EE7A-130B-18E8-3996E2A6DBCB}"/>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48</a:t>
            </a:fld>
            <a:endParaRPr lang="pt-BR" dirty="0"/>
          </a:p>
        </p:txBody>
      </p:sp>
      <p:pic>
        <p:nvPicPr>
          <p:cNvPr id="5" name="Picture 1" descr="9f723375-5524-49b6-b012-fef03ac9f934.png">
            <a:extLst>
              <a:ext uri="{FF2B5EF4-FFF2-40B4-BE49-F238E27FC236}">
                <a16:creationId xmlns:a16="http://schemas.microsoft.com/office/drawing/2014/main" id="{A92129F1-4025-2CF4-3A42-F33B88795B23}"/>
              </a:ext>
            </a:extLst>
          </p:cNvPr>
          <p:cNvPicPr>
            <a:picLocks noChangeAspect="1"/>
          </p:cNvPicPr>
          <p:nvPr/>
        </p:nvPicPr>
        <p:blipFill>
          <a:blip r:embed="rId4"/>
          <a:stretch>
            <a:fillRect/>
          </a:stretch>
        </p:blipFill>
        <p:spPr>
          <a:xfrm>
            <a:off x="0" y="0"/>
            <a:ext cx="858129" cy="656913"/>
          </a:xfrm>
          <a:prstGeom prst="rect">
            <a:avLst/>
          </a:prstGeom>
        </p:spPr>
      </p:pic>
    </p:spTree>
    <p:extLst>
      <p:ext uri="{BB962C8B-B14F-4D97-AF65-F5344CB8AC3E}">
        <p14:creationId xmlns:p14="http://schemas.microsoft.com/office/powerpoint/2010/main" val="98515524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7964AB7-92E2-CC7A-4073-858D811A26E6}"/>
              </a:ext>
            </a:extLst>
          </p:cNvPr>
          <p:cNvSpPr>
            <a:spLocks noGrp="1"/>
          </p:cNvSpPr>
          <p:nvPr>
            <p:ph type="title"/>
          </p:nvPr>
        </p:nvSpPr>
        <p:spPr>
          <a:xfrm>
            <a:off x="1018572" y="1203158"/>
            <a:ext cx="10335228" cy="487530"/>
          </a:xfrm>
        </p:spPr>
        <p:txBody>
          <a:bodyPr>
            <a:normAutofit fontScale="90000"/>
          </a:bodyPr>
          <a:lstStyle/>
          <a:p>
            <a:pPr marL="0" indent="0"/>
            <a:r>
              <a:rPr lang="pt-BR" sz="3100" b="1" dirty="0">
                <a:solidFill>
                  <a:srgbClr val="58696B"/>
                </a:solidFill>
              </a:rPr>
              <a:t>Descrição pormenorizada do processo de fabricação - </a:t>
            </a:r>
            <a:r>
              <a:rPr lang="pt-BR" sz="3300" i="1" dirty="0" err="1">
                <a:solidFill>
                  <a:schemeClr val="accent3">
                    <a:lumMod val="50000"/>
                  </a:schemeClr>
                </a:solidFill>
              </a:rPr>
              <a:t>Sequential</a:t>
            </a:r>
            <a:r>
              <a:rPr lang="pt-BR" sz="3300" i="1" dirty="0">
                <a:solidFill>
                  <a:schemeClr val="accent3">
                    <a:lumMod val="50000"/>
                  </a:schemeClr>
                </a:solidFill>
              </a:rPr>
              <a:t> procedural </a:t>
            </a:r>
            <a:r>
              <a:rPr lang="pt-BR" sz="3300" i="1" dirty="0" err="1">
                <a:solidFill>
                  <a:schemeClr val="accent3">
                    <a:lumMod val="50000"/>
                  </a:schemeClr>
                </a:solidFill>
              </a:rPr>
              <a:t>narrative</a:t>
            </a:r>
            <a:br>
              <a:rPr lang="pt-BR" sz="3600" i="1" dirty="0"/>
            </a:br>
            <a:endParaRPr lang="pt-BR" dirty="0"/>
          </a:p>
        </p:txBody>
      </p:sp>
      <p:sp>
        <p:nvSpPr>
          <p:cNvPr id="3" name="Espaço Reservado para Conteúdo 2">
            <a:extLst>
              <a:ext uri="{FF2B5EF4-FFF2-40B4-BE49-F238E27FC236}">
                <a16:creationId xmlns:a16="http://schemas.microsoft.com/office/drawing/2014/main" id="{1C389771-744C-5286-ED62-6CFED8D3295F}"/>
              </a:ext>
            </a:extLst>
          </p:cNvPr>
          <p:cNvSpPr>
            <a:spLocks noGrp="1"/>
          </p:cNvSpPr>
          <p:nvPr>
            <p:ph idx="1"/>
          </p:nvPr>
        </p:nvSpPr>
        <p:spPr>
          <a:xfrm>
            <a:off x="1191126" y="1825625"/>
            <a:ext cx="10162673" cy="4351338"/>
          </a:xfrm>
        </p:spPr>
        <p:txBody>
          <a:bodyPr>
            <a:normAutofit/>
          </a:bodyPr>
          <a:lstStyle/>
          <a:p>
            <a:pPr marL="0" indent="0">
              <a:buClr>
                <a:srgbClr val="062344"/>
              </a:buClr>
              <a:buNone/>
            </a:pPr>
            <a:r>
              <a:rPr lang="pt-BR" sz="2100" dirty="0">
                <a:solidFill>
                  <a:srgbClr val="58696B"/>
                </a:solidFill>
                <a:latin typeface="+mj-lt"/>
                <a:ea typeface="+mj-ea"/>
                <a:cs typeface="+mj-cs"/>
              </a:rPr>
              <a:t>Controles em processo;</a:t>
            </a:r>
          </a:p>
          <a:p>
            <a:pPr marL="0" indent="0">
              <a:buClr>
                <a:srgbClr val="062344"/>
              </a:buClr>
              <a:buNone/>
            </a:pPr>
            <a:r>
              <a:rPr lang="pt-BR" sz="2100" dirty="0">
                <a:solidFill>
                  <a:srgbClr val="58696B"/>
                </a:solidFill>
                <a:latin typeface="+mj-lt"/>
                <a:ea typeface="+mj-ea"/>
                <a:cs typeface="+mj-cs"/>
              </a:rPr>
              <a:t>Parâmetros do processo (ex. temperatura, pH, tempo, etc.); </a:t>
            </a:r>
          </a:p>
          <a:p>
            <a:pPr marL="0" indent="0">
              <a:buClr>
                <a:srgbClr val="062344"/>
              </a:buClr>
              <a:buNone/>
            </a:pPr>
            <a:r>
              <a:rPr lang="pt-BR" sz="2100" dirty="0">
                <a:solidFill>
                  <a:srgbClr val="58696B"/>
                </a:solidFill>
                <a:latin typeface="+mj-lt"/>
                <a:ea typeface="+mj-ea"/>
                <a:cs typeface="+mj-cs"/>
              </a:rPr>
              <a:t>Input e output de matérias primas, por etapa;</a:t>
            </a:r>
          </a:p>
          <a:p>
            <a:pPr marL="0" indent="0">
              <a:buClr>
                <a:srgbClr val="062344"/>
              </a:buClr>
              <a:buNone/>
            </a:pPr>
            <a:r>
              <a:rPr lang="pt-BR" sz="2100" dirty="0">
                <a:solidFill>
                  <a:srgbClr val="58696B"/>
                </a:solidFill>
                <a:latin typeface="+mj-lt"/>
                <a:ea typeface="+mj-ea"/>
                <a:cs typeface="+mj-cs"/>
              </a:rPr>
              <a:t>Rendimento, por etapa;</a:t>
            </a:r>
          </a:p>
          <a:p>
            <a:pPr marL="0" indent="0">
              <a:buClr>
                <a:srgbClr val="062344"/>
              </a:buClr>
              <a:buNone/>
            </a:pPr>
            <a:r>
              <a:rPr lang="pt-BR" sz="2100" dirty="0">
                <a:solidFill>
                  <a:srgbClr val="58696B"/>
                </a:solidFill>
                <a:latin typeface="+mj-lt"/>
                <a:ea typeface="+mj-ea"/>
                <a:cs typeface="+mj-cs"/>
              </a:rPr>
              <a:t>Processos alternativos;</a:t>
            </a:r>
          </a:p>
          <a:p>
            <a:pPr marL="0" indent="0">
              <a:buClr>
                <a:srgbClr val="062344"/>
              </a:buClr>
              <a:buNone/>
            </a:pPr>
            <a:r>
              <a:rPr lang="pt-BR" sz="2100" dirty="0">
                <a:solidFill>
                  <a:srgbClr val="58696B"/>
                </a:solidFill>
                <a:latin typeface="+mj-lt"/>
                <a:ea typeface="+mj-ea"/>
                <a:cs typeface="+mj-cs"/>
              </a:rPr>
              <a:t>Reprocesso;</a:t>
            </a:r>
          </a:p>
          <a:p>
            <a:pPr marL="0" indent="0">
              <a:buClr>
                <a:srgbClr val="062344"/>
              </a:buClr>
              <a:buNone/>
            </a:pPr>
            <a:r>
              <a:rPr lang="pt-BR" sz="2100" dirty="0">
                <a:solidFill>
                  <a:srgbClr val="58696B"/>
                </a:solidFill>
                <a:latin typeface="+mj-lt"/>
                <a:ea typeface="+mj-ea"/>
                <a:cs typeface="+mj-cs"/>
              </a:rPr>
              <a:t>Recuperação de materiais/solventes;</a:t>
            </a:r>
          </a:p>
          <a:p>
            <a:pPr marL="0" indent="0">
              <a:buClr>
                <a:srgbClr val="062344"/>
              </a:buClr>
              <a:buNone/>
            </a:pPr>
            <a:r>
              <a:rPr lang="pt-BR" sz="2100" dirty="0">
                <a:solidFill>
                  <a:srgbClr val="58696B"/>
                </a:solidFill>
                <a:latin typeface="+mj-lt"/>
                <a:ea typeface="+mj-ea"/>
                <a:cs typeface="+mj-cs"/>
              </a:rPr>
              <a:t>Mistura de lotes;</a:t>
            </a:r>
          </a:p>
          <a:p>
            <a:pPr marL="0" indent="0">
              <a:buClr>
                <a:srgbClr val="062344"/>
              </a:buClr>
              <a:buNone/>
            </a:pPr>
            <a:r>
              <a:rPr lang="pt-BR" sz="2100" dirty="0">
                <a:solidFill>
                  <a:srgbClr val="58696B"/>
                </a:solidFill>
                <a:latin typeface="+mj-lt"/>
                <a:ea typeface="+mj-ea"/>
                <a:cs typeface="+mj-cs"/>
              </a:rPr>
              <a:t>Retrabalho;</a:t>
            </a:r>
          </a:p>
          <a:p>
            <a:pPr marL="0" indent="0">
              <a:buClr>
                <a:srgbClr val="062344"/>
              </a:buClr>
              <a:buNone/>
            </a:pPr>
            <a:r>
              <a:rPr lang="pt-BR" sz="2100" dirty="0">
                <a:solidFill>
                  <a:srgbClr val="58696B"/>
                </a:solidFill>
                <a:latin typeface="+mj-lt"/>
                <a:ea typeface="+mj-ea"/>
                <a:cs typeface="+mj-cs"/>
              </a:rPr>
              <a:t>Moagem/micronização;</a:t>
            </a:r>
          </a:p>
          <a:p>
            <a:pPr marL="0" indent="0">
              <a:buNone/>
            </a:pPr>
            <a:endParaRPr lang="pt-BR" sz="2000" i="1" dirty="0"/>
          </a:p>
        </p:txBody>
      </p:sp>
      <p:sp>
        <p:nvSpPr>
          <p:cNvPr id="4" name="Espaço Reservado para o Número do Slide 3">
            <a:extLst>
              <a:ext uri="{FF2B5EF4-FFF2-40B4-BE49-F238E27FC236}">
                <a16:creationId xmlns:a16="http://schemas.microsoft.com/office/drawing/2014/main" id="{E5A19175-0764-58E2-68AD-19842C7EACEF}"/>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49</a:t>
            </a:fld>
            <a:endParaRPr lang="pt-BR" dirty="0"/>
          </a:p>
        </p:txBody>
      </p:sp>
      <p:pic>
        <p:nvPicPr>
          <p:cNvPr id="5" name="Picture 1" descr="9f723375-5524-49b6-b012-fef03ac9f934.png">
            <a:extLst>
              <a:ext uri="{FF2B5EF4-FFF2-40B4-BE49-F238E27FC236}">
                <a16:creationId xmlns:a16="http://schemas.microsoft.com/office/drawing/2014/main" id="{30580908-FB00-BA32-B726-B22028F0CB45}"/>
              </a:ext>
            </a:extLst>
          </p:cNvPr>
          <p:cNvPicPr>
            <a:picLocks noChangeAspect="1"/>
          </p:cNvPicPr>
          <p:nvPr/>
        </p:nvPicPr>
        <p:blipFill>
          <a:blip r:embed="rId3"/>
          <a:stretch>
            <a:fillRect/>
          </a:stretch>
        </p:blipFill>
        <p:spPr>
          <a:xfrm>
            <a:off x="0" y="0"/>
            <a:ext cx="858129" cy="656913"/>
          </a:xfrm>
          <a:prstGeom prst="rect">
            <a:avLst/>
          </a:prstGeom>
        </p:spPr>
      </p:pic>
      <p:grpSp>
        <p:nvGrpSpPr>
          <p:cNvPr id="6" name="Agrupar 5">
            <a:extLst>
              <a:ext uri="{FF2B5EF4-FFF2-40B4-BE49-F238E27FC236}">
                <a16:creationId xmlns:a16="http://schemas.microsoft.com/office/drawing/2014/main" id="{3C47C22F-0068-2093-92A0-BDE6032B03DE}"/>
              </a:ext>
            </a:extLst>
          </p:cNvPr>
          <p:cNvGrpSpPr/>
          <p:nvPr/>
        </p:nvGrpSpPr>
        <p:grpSpPr>
          <a:xfrm flipV="1">
            <a:off x="1089940" y="1932264"/>
            <a:ext cx="101397" cy="89894"/>
            <a:chOff x="7427495" y="2229853"/>
            <a:chExt cx="403200" cy="403200"/>
          </a:xfrm>
        </p:grpSpPr>
        <p:sp>
          <p:nvSpPr>
            <p:cNvPr id="7" name="Elipse 16">
              <a:extLst>
                <a:ext uri="{FF2B5EF4-FFF2-40B4-BE49-F238E27FC236}">
                  <a16:creationId xmlns:a16="http://schemas.microsoft.com/office/drawing/2014/main" id="{EF0DD790-1B4D-C2F2-100B-3D5D7C0AEFB4}"/>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8" name="Elipse 17">
              <a:extLst>
                <a:ext uri="{FF2B5EF4-FFF2-40B4-BE49-F238E27FC236}">
                  <a16:creationId xmlns:a16="http://schemas.microsoft.com/office/drawing/2014/main" id="{CA1E1080-D028-573F-883F-544D971F302B}"/>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9" name="Agrupar 8">
            <a:extLst>
              <a:ext uri="{FF2B5EF4-FFF2-40B4-BE49-F238E27FC236}">
                <a16:creationId xmlns:a16="http://schemas.microsoft.com/office/drawing/2014/main" id="{64BFDBD8-7B84-7961-8228-DF02D0608817}"/>
              </a:ext>
            </a:extLst>
          </p:cNvPr>
          <p:cNvGrpSpPr/>
          <p:nvPr/>
        </p:nvGrpSpPr>
        <p:grpSpPr>
          <a:xfrm flipV="1">
            <a:off x="1099465" y="2351364"/>
            <a:ext cx="101397" cy="89894"/>
            <a:chOff x="7427495" y="2229853"/>
            <a:chExt cx="403200" cy="403200"/>
          </a:xfrm>
        </p:grpSpPr>
        <p:sp>
          <p:nvSpPr>
            <p:cNvPr id="10" name="Elipse 16">
              <a:extLst>
                <a:ext uri="{FF2B5EF4-FFF2-40B4-BE49-F238E27FC236}">
                  <a16:creationId xmlns:a16="http://schemas.microsoft.com/office/drawing/2014/main" id="{7265049A-F4B1-DA61-CDF8-A8BB275E54B7}"/>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1" name="Elipse 17">
              <a:extLst>
                <a:ext uri="{FF2B5EF4-FFF2-40B4-BE49-F238E27FC236}">
                  <a16:creationId xmlns:a16="http://schemas.microsoft.com/office/drawing/2014/main" id="{194D6859-0635-D1CF-02B6-F4836070090D}"/>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2" name="Agrupar 11">
            <a:extLst>
              <a:ext uri="{FF2B5EF4-FFF2-40B4-BE49-F238E27FC236}">
                <a16:creationId xmlns:a16="http://schemas.microsoft.com/office/drawing/2014/main" id="{1E6812D7-CB7F-5335-C897-A03770E915ED}"/>
              </a:ext>
            </a:extLst>
          </p:cNvPr>
          <p:cNvGrpSpPr/>
          <p:nvPr/>
        </p:nvGrpSpPr>
        <p:grpSpPr>
          <a:xfrm flipV="1">
            <a:off x="1108990" y="2770464"/>
            <a:ext cx="101397" cy="89894"/>
            <a:chOff x="7427495" y="2229853"/>
            <a:chExt cx="403200" cy="403200"/>
          </a:xfrm>
        </p:grpSpPr>
        <p:sp>
          <p:nvSpPr>
            <p:cNvPr id="13" name="Elipse 16">
              <a:extLst>
                <a:ext uri="{FF2B5EF4-FFF2-40B4-BE49-F238E27FC236}">
                  <a16:creationId xmlns:a16="http://schemas.microsoft.com/office/drawing/2014/main" id="{647504CC-62BA-C2DF-D352-9FAA4E64EBA6}"/>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4" name="Elipse 17">
              <a:extLst>
                <a:ext uri="{FF2B5EF4-FFF2-40B4-BE49-F238E27FC236}">
                  <a16:creationId xmlns:a16="http://schemas.microsoft.com/office/drawing/2014/main" id="{ADC49CC3-0216-2018-377F-9D4E78DA9FF6}"/>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5" name="Agrupar 14">
            <a:extLst>
              <a:ext uri="{FF2B5EF4-FFF2-40B4-BE49-F238E27FC236}">
                <a16:creationId xmlns:a16="http://schemas.microsoft.com/office/drawing/2014/main" id="{384B565B-57D3-C761-C675-AF5BBC55E16C}"/>
              </a:ext>
            </a:extLst>
          </p:cNvPr>
          <p:cNvGrpSpPr/>
          <p:nvPr/>
        </p:nvGrpSpPr>
        <p:grpSpPr>
          <a:xfrm flipV="1">
            <a:off x="1118515" y="3170514"/>
            <a:ext cx="101397" cy="89894"/>
            <a:chOff x="7427495" y="2229853"/>
            <a:chExt cx="403200" cy="403200"/>
          </a:xfrm>
        </p:grpSpPr>
        <p:sp>
          <p:nvSpPr>
            <p:cNvPr id="16" name="Elipse 16">
              <a:extLst>
                <a:ext uri="{FF2B5EF4-FFF2-40B4-BE49-F238E27FC236}">
                  <a16:creationId xmlns:a16="http://schemas.microsoft.com/office/drawing/2014/main" id="{21C10EDA-ACBB-D4D3-E8FE-CEE474889EC5}"/>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7" name="Elipse 17">
              <a:extLst>
                <a:ext uri="{FF2B5EF4-FFF2-40B4-BE49-F238E27FC236}">
                  <a16:creationId xmlns:a16="http://schemas.microsoft.com/office/drawing/2014/main" id="{75BB4C1F-E26C-C559-0079-2D37A17C724F}"/>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8" name="Agrupar 17">
            <a:extLst>
              <a:ext uri="{FF2B5EF4-FFF2-40B4-BE49-F238E27FC236}">
                <a16:creationId xmlns:a16="http://schemas.microsoft.com/office/drawing/2014/main" id="{0BD27317-FDE2-0699-FA6A-21E4C7EA15FE}"/>
              </a:ext>
            </a:extLst>
          </p:cNvPr>
          <p:cNvGrpSpPr/>
          <p:nvPr/>
        </p:nvGrpSpPr>
        <p:grpSpPr>
          <a:xfrm flipV="1">
            <a:off x="1118515" y="3589614"/>
            <a:ext cx="101397" cy="89894"/>
            <a:chOff x="7427495" y="2229853"/>
            <a:chExt cx="403200" cy="403200"/>
          </a:xfrm>
        </p:grpSpPr>
        <p:sp>
          <p:nvSpPr>
            <p:cNvPr id="19" name="Elipse 16">
              <a:extLst>
                <a:ext uri="{FF2B5EF4-FFF2-40B4-BE49-F238E27FC236}">
                  <a16:creationId xmlns:a16="http://schemas.microsoft.com/office/drawing/2014/main" id="{148072E8-2B56-0F66-2520-9CCF9C4C3BA9}"/>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0" name="Elipse 17">
              <a:extLst>
                <a:ext uri="{FF2B5EF4-FFF2-40B4-BE49-F238E27FC236}">
                  <a16:creationId xmlns:a16="http://schemas.microsoft.com/office/drawing/2014/main" id="{C7B35843-F70F-2E62-1A99-5DF0CA140CD4}"/>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26" name="Agrupar 25">
            <a:extLst>
              <a:ext uri="{FF2B5EF4-FFF2-40B4-BE49-F238E27FC236}">
                <a16:creationId xmlns:a16="http://schemas.microsoft.com/office/drawing/2014/main" id="{5BAD986D-964E-1683-1475-AD4CD6D5988F}"/>
              </a:ext>
            </a:extLst>
          </p:cNvPr>
          <p:cNvGrpSpPr/>
          <p:nvPr/>
        </p:nvGrpSpPr>
        <p:grpSpPr>
          <a:xfrm flipV="1">
            <a:off x="1118515" y="4008714"/>
            <a:ext cx="101397" cy="89894"/>
            <a:chOff x="7427495" y="2229853"/>
            <a:chExt cx="403200" cy="403200"/>
          </a:xfrm>
        </p:grpSpPr>
        <p:sp>
          <p:nvSpPr>
            <p:cNvPr id="27" name="Elipse 16">
              <a:extLst>
                <a:ext uri="{FF2B5EF4-FFF2-40B4-BE49-F238E27FC236}">
                  <a16:creationId xmlns:a16="http://schemas.microsoft.com/office/drawing/2014/main" id="{54470CE7-DD0B-2A78-7EA3-77D40782D99E}"/>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8" name="Elipse 17">
              <a:extLst>
                <a:ext uri="{FF2B5EF4-FFF2-40B4-BE49-F238E27FC236}">
                  <a16:creationId xmlns:a16="http://schemas.microsoft.com/office/drawing/2014/main" id="{DFC61768-E81A-BE34-AF51-BA03EA98F395}"/>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30" name="Agrupar 29">
            <a:extLst>
              <a:ext uri="{FF2B5EF4-FFF2-40B4-BE49-F238E27FC236}">
                <a16:creationId xmlns:a16="http://schemas.microsoft.com/office/drawing/2014/main" id="{535AC362-E82F-CF30-AC00-487A9D408B2C}"/>
              </a:ext>
            </a:extLst>
          </p:cNvPr>
          <p:cNvGrpSpPr/>
          <p:nvPr/>
        </p:nvGrpSpPr>
        <p:grpSpPr>
          <a:xfrm flipV="1">
            <a:off x="1118515" y="4437339"/>
            <a:ext cx="101397" cy="89894"/>
            <a:chOff x="7427495" y="2229853"/>
            <a:chExt cx="403200" cy="403200"/>
          </a:xfrm>
        </p:grpSpPr>
        <p:sp>
          <p:nvSpPr>
            <p:cNvPr id="31" name="Elipse 16">
              <a:extLst>
                <a:ext uri="{FF2B5EF4-FFF2-40B4-BE49-F238E27FC236}">
                  <a16:creationId xmlns:a16="http://schemas.microsoft.com/office/drawing/2014/main" id="{791F6C41-E85E-E708-F51C-5A508FB5BFD3}"/>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32" name="Elipse 17">
              <a:extLst>
                <a:ext uri="{FF2B5EF4-FFF2-40B4-BE49-F238E27FC236}">
                  <a16:creationId xmlns:a16="http://schemas.microsoft.com/office/drawing/2014/main" id="{8F899525-062F-45C7-FBCE-622497AB6169}"/>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33" name="Agrupar 32">
            <a:extLst>
              <a:ext uri="{FF2B5EF4-FFF2-40B4-BE49-F238E27FC236}">
                <a16:creationId xmlns:a16="http://schemas.microsoft.com/office/drawing/2014/main" id="{A0D7A020-6E50-F4FF-57C6-DFC099D22443}"/>
              </a:ext>
            </a:extLst>
          </p:cNvPr>
          <p:cNvGrpSpPr/>
          <p:nvPr/>
        </p:nvGrpSpPr>
        <p:grpSpPr>
          <a:xfrm flipV="1">
            <a:off x="1128040" y="4856439"/>
            <a:ext cx="101397" cy="89894"/>
            <a:chOff x="7427495" y="2229853"/>
            <a:chExt cx="403200" cy="403200"/>
          </a:xfrm>
        </p:grpSpPr>
        <p:sp>
          <p:nvSpPr>
            <p:cNvPr id="34" name="Elipse 16">
              <a:extLst>
                <a:ext uri="{FF2B5EF4-FFF2-40B4-BE49-F238E27FC236}">
                  <a16:creationId xmlns:a16="http://schemas.microsoft.com/office/drawing/2014/main" id="{95242BD4-CE59-B6FC-C2C4-A89FBCB74709}"/>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35" name="Elipse 17">
              <a:extLst>
                <a:ext uri="{FF2B5EF4-FFF2-40B4-BE49-F238E27FC236}">
                  <a16:creationId xmlns:a16="http://schemas.microsoft.com/office/drawing/2014/main" id="{0C97C391-4C74-FD42-62A8-8BD2D2657C1C}"/>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36" name="Agrupar 35">
            <a:extLst>
              <a:ext uri="{FF2B5EF4-FFF2-40B4-BE49-F238E27FC236}">
                <a16:creationId xmlns:a16="http://schemas.microsoft.com/office/drawing/2014/main" id="{5DD5A5AD-D69D-D38A-21CE-DBF387CE125D}"/>
              </a:ext>
            </a:extLst>
          </p:cNvPr>
          <p:cNvGrpSpPr/>
          <p:nvPr/>
        </p:nvGrpSpPr>
        <p:grpSpPr>
          <a:xfrm flipV="1">
            <a:off x="1137565" y="5256489"/>
            <a:ext cx="101397" cy="89894"/>
            <a:chOff x="7427495" y="2229853"/>
            <a:chExt cx="403200" cy="403200"/>
          </a:xfrm>
        </p:grpSpPr>
        <p:sp>
          <p:nvSpPr>
            <p:cNvPr id="37" name="Elipse 16">
              <a:extLst>
                <a:ext uri="{FF2B5EF4-FFF2-40B4-BE49-F238E27FC236}">
                  <a16:creationId xmlns:a16="http://schemas.microsoft.com/office/drawing/2014/main" id="{CA0269FD-FA82-9753-524F-69EC360FBBFD}"/>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38" name="Elipse 17">
              <a:extLst>
                <a:ext uri="{FF2B5EF4-FFF2-40B4-BE49-F238E27FC236}">
                  <a16:creationId xmlns:a16="http://schemas.microsoft.com/office/drawing/2014/main" id="{615D0F4A-8306-8594-C4D7-9560138ED173}"/>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39" name="Agrupar 38">
            <a:extLst>
              <a:ext uri="{FF2B5EF4-FFF2-40B4-BE49-F238E27FC236}">
                <a16:creationId xmlns:a16="http://schemas.microsoft.com/office/drawing/2014/main" id="{38F0A921-3156-0BD8-2127-7CCB0BF12462}"/>
              </a:ext>
            </a:extLst>
          </p:cNvPr>
          <p:cNvGrpSpPr/>
          <p:nvPr/>
        </p:nvGrpSpPr>
        <p:grpSpPr>
          <a:xfrm flipV="1">
            <a:off x="1137565" y="5685114"/>
            <a:ext cx="101397" cy="89894"/>
            <a:chOff x="7427495" y="2229853"/>
            <a:chExt cx="403200" cy="403200"/>
          </a:xfrm>
        </p:grpSpPr>
        <p:sp>
          <p:nvSpPr>
            <p:cNvPr id="40" name="Elipse 16">
              <a:extLst>
                <a:ext uri="{FF2B5EF4-FFF2-40B4-BE49-F238E27FC236}">
                  <a16:creationId xmlns:a16="http://schemas.microsoft.com/office/drawing/2014/main" id="{F9201139-6732-C9BA-AEA9-28CA08D189EC}"/>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41" name="Elipse 17">
              <a:extLst>
                <a:ext uri="{FF2B5EF4-FFF2-40B4-BE49-F238E27FC236}">
                  <a16:creationId xmlns:a16="http://schemas.microsoft.com/office/drawing/2014/main" id="{0117729E-778D-D85E-9E90-B5DC85723019}"/>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spTree>
    <p:extLst>
      <p:ext uri="{BB962C8B-B14F-4D97-AF65-F5344CB8AC3E}">
        <p14:creationId xmlns:p14="http://schemas.microsoft.com/office/powerpoint/2010/main" val="283326652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6A2119DF-F73D-DE27-C80A-5AD2599B5EC2}"/>
              </a:ext>
            </a:extLst>
          </p:cNvPr>
          <p:cNvSpPr txBox="1">
            <a:spLocks/>
          </p:cNvSpPr>
          <p:nvPr/>
        </p:nvSpPr>
        <p:spPr>
          <a:xfrm>
            <a:off x="907024" y="1825625"/>
            <a:ext cx="10515600" cy="4351338"/>
          </a:xfrm>
          <a:prstGeom prst="rect">
            <a:avLst/>
          </a:prstGeom>
        </p:spPr>
        <p:txBody>
          <a:bodyPr>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pt-BR" b="1" dirty="0">
                <a:solidFill>
                  <a:schemeClr val="tx2"/>
                </a:solidFill>
              </a:rPr>
              <a:t>Insumo Farmacêutico Ativo (IFA): </a:t>
            </a:r>
            <a:r>
              <a:rPr lang="pt-BR" sz="2900" dirty="0">
                <a:solidFill>
                  <a:srgbClr val="58696B"/>
                </a:solidFill>
              </a:rPr>
              <a:t>Substância introduzida na formulação de uma forma farmacêutica que, quando administrada em um paciente, atua como ingrediente ativo, podendo exercer atividade farmacológica ou outro efeito direto no diagnóstico, cura, tratamento ou prevenção de uma doença, podendo ainda afetar a estrutura e funcionamento do organismo humano (RDC nº 654/2022)</a:t>
            </a:r>
            <a:r>
              <a:rPr lang="pt-BR" dirty="0">
                <a:solidFill>
                  <a:srgbClr val="58696B"/>
                </a:solidFill>
              </a:rPr>
              <a:t>;</a:t>
            </a:r>
          </a:p>
          <a:p>
            <a:pPr marL="0" indent="0" algn="just">
              <a:spcAft>
                <a:spcPts val="0"/>
              </a:spcAft>
              <a:buNone/>
            </a:pPr>
            <a:endParaRPr lang="pt-BR" dirty="0"/>
          </a:p>
          <a:p>
            <a:pPr marL="0" indent="0" algn="just">
              <a:buNone/>
            </a:pPr>
            <a:r>
              <a:rPr lang="pt-BR" b="1" dirty="0">
                <a:solidFill>
                  <a:schemeClr val="tx2"/>
                </a:solidFill>
              </a:rPr>
              <a:t>Insumo Farmacêutico Ativo Atípico (IFAA): </a:t>
            </a:r>
            <a:r>
              <a:rPr lang="pt-BR" sz="2900" dirty="0">
                <a:solidFill>
                  <a:srgbClr val="58696B"/>
                </a:solidFill>
              </a:rPr>
              <a:t>Excipiente, insumo da indústria alimentícia ou cosmética utilizado na indústria farmacêutica como IFA (RDC nº 658/2022);</a:t>
            </a:r>
          </a:p>
          <a:p>
            <a:pPr marL="0" indent="0" algn="just">
              <a:spcAft>
                <a:spcPts val="0"/>
              </a:spcAft>
              <a:buNone/>
            </a:pPr>
            <a:endParaRPr lang="pt-BR" dirty="0"/>
          </a:p>
          <a:p>
            <a:pPr marL="0" indent="0" algn="just">
              <a:buNone/>
            </a:pPr>
            <a:r>
              <a:rPr lang="pt-BR" b="1" dirty="0">
                <a:solidFill>
                  <a:schemeClr val="tx2"/>
                </a:solidFill>
              </a:rPr>
              <a:t>Insumo Farmacêutico Ativo Vegetal (IFAV): </a:t>
            </a:r>
            <a:r>
              <a:rPr lang="pt-BR" sz="2900" dirty="0">
                <a:solidFill>
                  <a:srgbClr val="58696B"/>
                </a:solidFill>
              </a:rPr>
              <a:t>Matéria-prima ativa vegetal, ou seja, droga vegetal ou derivado vegetal, utilizada no processo de fabricação de fitoterápicos (RDC nº 26/2014);</a:t>
            </a:r>
          </a:p>
          <a:p>
            <a:pPr marL="0" indent="0" algn="just">
              <a:spcAft>
                <a:spcPts val="0"/>
              </a:spcAft>
              <a:buNone/>
            </a:pPr>
            <a:endParaRPr lang="pt-BR" dirty="0"/>
          </a:p>
          <a:p>
            <a:pPr marL="0" indent="0" algn="just">
              <a:buNone/>
            </a:pPr>
            <a:r>
              <a:rPr lang="pt-BR" b="1" dirty="0">
                <a:solidFill>
                  <a:schemeClr val="tx2"/>
                </a:solidFill>
              </a:rPr>
              <a:t>Insumo Farmacêutico Ativo Biológico: </a:t>
            </a:r>
            <a:r>
              <a:rPr lang="pt-BR" sz="2900" dirty="0">
                <a:solidFill>
                  <a:srgbClr val="58696B"/>
                </a:solidFill>
              </a:rPr>
              <a:t>São alérgenos, anticorpos monoclonais, hemoderivados, microrganismos utilizados na produção de probióticos, imunobiológicos e os insumos ativos obtidos a partir de fluidos biológicos ou tecidos de origem animal, assim como os obtidos por procedimentos biotecnológicos (RDC nº 497/2021).</a:t>
            </a:r>
          </a:p>
        </p:txBody>
      </p:sp>
      <p:sp>
        <p:nvSpPr>
          <p:cNvPr id="4" name="Espaço Reservado para o Número do Slide 3">
            <a:extLst>
              <a:ext uri="{FF2B5EF4-FFF2-40B4-BE49-F238E27FC236}">
                <a16:creationId xmlns:a16="http://schemas.microsoft.com/office/drawing/2014/main" id="{1DF78AE7-6672-B1F9-E263-B19044E1D847}"/>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5</a:t>
            </a:fld>
            <a:endParaRPr lang="pt-BR" dirty="0"/>
          </a:p>
        </p:txBody>
      </p:sp>
      <p:pic>
        <p:nvPicPr>
          <p:cNvPr id="5" name="Picture 1" descr="9f723375-5524-49b6-b012-fef03ac9f934.png">
            <a:extLst>
              <a:ext uri="{FF2B5EF4-FFF2-40B4-BE49-F238E27FC236}">
                <a16:creationId xmlns:a16="http://schemas.microsoft.com/office/drawing/2014/main" id="{6A722995-06A1-9DB8-9CA4-C8EF92C071D7}"/>
              </a:ext>
            </a:extLst>
          </p:cNvPr>
          <p:cNvPicPr>
            <a:picLocks noChangeAspect="1"/>
          </p:cNvPicPr>
          <p:nvPr/>
        </p:nvPicPr>
        <p:blipFill>
          <a:blip r:embed="rId3"/>
          <a:stretch>
            <a:fillRect/>
          </a:stretch>
        </p:blipFill>
        <p:spPr>
          <a:xfrm>
            <a:off x="0" y="0"/>
            <a:ext cx="858129" cy="656913"/>
          </a:xfrm>
          <a:prstGeom prst="rect">
            <a:avLst/>
          </a:prstGeom>
        </p:spPr>
      </p:pic>
      <p:sp>
        <p:nvSpPr>
          <p:cNvPr id="8" name="Título 1">
            <a:extLst>
              <a:ext uri="{FF2B5EF4-FFF2-40B4-BE49-F238E27FC236}">
                <a16:creationId xmlns:a16="http://schemas.microsoft.com/office/drawing/2014/main" id="{015E0216-7126-8ABC-2247-923D457CFCC8}"/>
              </a:ext>
            </a:extLst>
          </p:cNvPr>
          <p:cNvSpPr>
            <a:spLocks noGrp="1"/>
          </p:cNvSpPr>
          <p:nvPr>
            <p:ph type="title"/>
          </p:nvPr>
        </p:nvSpPr>
        <p:spPr>
          <a:xfrm>
            <a:off x="838200" y="365125"/>
            <a:ext cx="10515600" cy="1325563"/>
          </a:xfrm>
        </p:spPr>
        <p:txBody>
          <a:bodyPr>
            <a:normAutofit/>
          </a:bodyPr>
          <a:lstStyle/>
          <a:p>
            <a:pPr>
              <a:spcBef>
                <a:spcPts val="1000"/>
              </a:spcBef>
            </a:pPr>
            <a:r>
              <a:rPr lang="pt-BR" sz="4000" b="1" dirty="0">
                <a:solidFill>
                  <a:srgbClr val="58696B"/>
                </a:solidFill>
              </a:rPr>
              <a:t>Siglas e Definições</a:t>
            </a:r>
          </a:p>
        </p:txBody>
      </p:sp>
      <p:grpSp>
        <p:nvGrpSpPr>
          <p:cNvPr id="9" name="Agrupar 8">
            <a:extLst>
              <a:ext uri="{FF2B5EF4-FFF2-40B4-BE49-F238E27FC236}">
                <a16:creationId xmlns:a16="http://schemas.microsoft.com/office/drawing/2014/main" id="{2AE3A0A0-DA9B-B420-3320-46CD1F41E112}"/>
              </a:ext>
            </a:extLst>
          </p:cNvPr>
          <p:cNvGrpSpPr/>
          <p:nvPr/>
        </p:nvGrpSpPr>
        <p:grpSpPr>
          <a:xfrm>
            <a:off x="698617" y="1843470"/>
            <a:ext cx="169079" cy="149898"/>
            <a:chOff x="7427495" y="2229853"/>
            <a:chExt cx="403200" cy="403200"/>
          </a:xfrm>
        </p:grpSpPr>
        <p:sp>
          <p:nvSpPr>
            <p:cNvPr id="10" name="Elipse 16">
              <a:extLst>
                <a:ext uri="{FF2B5EF4-FFF2-40B4-BE49-F238E27FC236}">
                  <a16:creationId xmlns:a16="http://schemas.microsoft.com/office/drawing/2014/main" id="{96101DFB-E1E2-9B17-C9ED-ADDF9FFB02C5}"/>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1" name="Elipse 17">
              <a:extLst>
                <a:ext uri="{FF2B5EF4-FFF2-40B4-BE49-F238E27FC236}">
                  <a16:creationId xmlns:a16="http://schemas.microsoft.com/office/drawing/2014/main" id="{99457CFB-DEF3-02DF-C0A6-C54C98E2F051}"/>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2" name="Agrupar 11">
            <a:extLst>
              <a:ext uri="{FF2B5EF4-FFF2-40B4-BE49-F238E27FC236}">
                <a16:creationId xmlns:a16="http://schemas.microsoft.com/office/drawing/2014/main" id="{E3F843A6-781C-731E-C260-28FEFD9E44F8}"/>
              </a:ext>
            </a:extLst>
          </p:cNvPr>
          <p:cNvGrpSpPr/>
          <p:nvPr/>
        </p:nvGrpSpPr>
        <p:grpSpPr>
          <a:xfrm>
            <a:off x="703378" y="3069355"/>
            <a:ext cx="169079" cy="149898"/>
            <a:chOff x="7427495" y="2229853"/>
            <a:chExt cx="403200" cy="403200"/>
          </a:xfrm>
        </p:grpSpPr>
        <p:sp>
          <p:nvSpPr>
            <p:cNvPr id="13" name="Elipse 16">
              <a:extLst>
                <a:ext uri="{FF2B5EF4-FFF2-40B4-BE49-F238E27FC236}">
                  <a16:creationId xmlns:a16="http://schemas.microsoft.com/office/drawing/2014/main" id="{5068742D-544F-4A71-DD14-762941251157}"/>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4" name="Elipse 17">
              <a:extLst>
                <a:ext uri="{FF2B5EF4-FFF2-40B4-BE49-F238E27FC236}">
                  <a16:creationId xmlns:a16="http://schemas.microsoft.com/office/drawing/2014/main" id="{1D50D35C-E095-360D-7B2C-521093ABB37F}"/>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5" name="Agrupar 14">
            <a:extLst>
              <a:ext uri="{FF2B5EF4-FFF2-40B4-BE49-F238E27FC236}">
                <a16:creationId xmlns:a16="http://schemas.microsoft.com/office/drawing/2014/main" id="{D66614C8-3EEC-0602-F2EF-9D3E0F96C2FD}"/>
              </a:ext>
            </a:extLst>
          </p:cNvPr>
          <p:cNvGrpSpPr/>
          <p:nvPr/>
        </p:nvGrpSpPr>
        <p:grpSpPr>
          <a:xfrm>
            <a:off x="708139" y="3901946"/>
            <a:ext cx="169079" cy="149898"/>
            <a:chOff x="7427495" y="2229853"/>
            <a:chExt cx="403200" cy="403200"/>
          </a:xfrm>
        </p:grpSpPr>
        <p:sp>
          <p:nvSpPr>
            <p:cNvPr id="16" name="Elipse 16">
              <a:extLst>
                <a:ext uri="{FF2B5EF4-FFF2-40B4-BE49-F238E27FC236}">
                  <a16:creationId xmlns:a16="http://schemas.microsoft.com/office/drawing/2014/main" id="{FB6354AA-560E-D8EE-B2C3-B12F71037C4E}"/>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7" name="Elipse 17">
              <a:extLst>
                <a:ext uri="{FF2B5EF4-FFF2-40B4-BE49-F238E27FC236}">
                  <a16:creationId xmlns:a16="http://schemas.microsoft.com/office/drawing/2014/main" id="{66318FE2-8967-4067-3870-991385BB3B2B}"/>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8" name="Agrupar 17">
            <a:extLst>
              <a:ext uri="{FF2B5EF4-FFF2-40B4-BE49-F238E27FC236}">
                <a16:creationId xmlns:a16="http://schemas.microsoft.com/office/drawing/2014/main" id="{15939780-F014-783B-365C-02CBE72D80CC}"/>
              </a:ext>
            </a:extLst>
          </p:cNvPr>
          <p:cNvGrpSpPr/>
          <p:nvPr/>
        </p:nvGrpSpPr>
        <p:grpSpPr>
          <a:xfrm>
            <a:off x="712900" y="4734537"/>
            <a:ext cx="169079" cy="149898"/>
            <a:chOff x="7427495" y="2229853"/>
            <a:chExt cx="403200" cy="403200"/>
          </a:xfrm>
        </p:grpSpPr>
        <p:sp>
          <p:nvSpPr>
            <p:cNvPr id="19" name="Elipse 16">
              <a:extLst>
                <a:ext uri="{FF2B5EF4-FFF2-40B4-BE49-F238E27FC236}">
                  <a16:creationId xmlns:a16="http://schemas.microsoft.com/office/drawing/2014/main" id="{BEE4C4E8-D65C-7E53-7DF3-8DE4879AA80B}"/>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0" name="Elipse 17">
              <a:extLst>
                <a:ext uri="{FF2B5EF4-FFF2-40B4-BE49-F238E27FC236}">
                  <a16:creationId xmlns:a16="http://schemas.microsoft.com/office/drawing/2014/main" id="{3570709C-F442-3B10-6BEC-F763F593C657}"/>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spTree>
    <p:extLst>
      <p:ext uri="{BB962C8B-B14F-4D97-AF65-F5344CB8AC3E}">
        <p14:creationId xmlns:p14="http://schemas.microsoft.com/office/powerpoint/2010/main" val="277928238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A927211-5E18-4AE1-012E-D95BC29FF1F5}"/>
              </a:ext>
            </a:extLst>
          </p:cNvPr>
          <p:cNvSpPr>
            <a:spLocks noGrp="1"/>
          </p:cNvSpPr>
          <p:nvPr>
            <p:ph type="title"/>
          </p:nvPr>
        </p:nvSpPr>
        <p:spPr/>
        <p:txBody>
          <a:bodyPr>
            <a:normAutofit/>
          </a:bodyPr>
          <a:lstStyle/>
          <a:p>
            <a:r>
              <a:rPr lang="pt-BR" sz="4000" b="1" dirty="0">
                <a:solidFill>
                  <a:srgbClr val="58696B"/>
                </a:solidFill>
              </a:rPr>
              <a:t>Fluxograma</a:t>
            </a:r>
          </a:p>
        </p:txBody>
      </p:sp>
      <p:pic>
        <p:nvPicPr>
          <p:cNvPr id="1028" name="Picture 4">
            <a:extLst>
              <a:ext uri="{FF2B5EF4-FFF2-40B4-BE49-F238E27FC236}">
                <a16:creationId xmlns:a16="http://schemas.microsoft.com/office/drawing/2014/main" id="{FC4EEE58-042C-AD8C-7785-F11C0EF04B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48340" y="1423686"/>
            <a:ext cx="8095320" cy="4667371"/>
          </a:xfrm>
          <a:prstGeom prst="rect">
            <a:avLst/>
          </a:prstGeom>
          <a:noFill/>
          <a:extLst>
            <a:ext uri="{909E8E84-426E-40DD-AFC4-6F175D3DCCD1}">
              <a14:hiddenFill xmlns:a14="http://schemas.microsoft.com/office/drawing/2010/main">
                <a:solidFill>
                  <a:srgbClr val="FFFFFF"/>
                </a:solidFill>
              </a14:hiddenFill>
            </a:ext>
          </a:extLst>
        </p:spPr>
      </p:pic>
      <p:sp>
        <p:nvSpPr>
          <p:cNvPr id="3" name="Espaço Reservado para o Número do Slide 3">
            <a:extLst>
              <a:ext uri="{FF2B5EF4-FFF2-40B4-BE49-F238E27FC236}">
                <a16:creationId xmlns:a16="http://schemas.microsoft.com/office/drawing/2014/main" id="{A6B8D2DF-52FC-2474-06B0-D3E35FD21F89}"/>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50</a:t>
            </a:fld>
            <a:endParaRPr lang="pt-BR" dirty="0"/>
          </a:p>
        </p:txBody>
      </p:sp>
      <p:pic>
        <p:nvPicPr>
          <p:cNvPr id="4" name="Picture 1" descr="9f723375-5524-49b6-b012-fef03ac9f934.png">
            <a:extLst>
              <a:ext uri="{FF2B5EF4-FFF2-40B4-BE49-F238E27FC236}">
                <a16:creationId xmlns:a16="http://schemas.microsoft.com/office/drawing/2014/main" id="{B0106629-422C-6472-38E9-EE2579EED430}"/>
              </a:ext>
            </a:extLst>
          </p:cNvPr>
          <p:cNvPicPr>
            <a:picLocks noChangeAspect="1"/>
          </p:cNvPicPr>
          <p:nvPr/>
        </p:nvPicPr>
        <p:blipFill>
          <a:blip r:embed="rId4"/>
          <a:stretch>
            <a:fillRect/>
          </a:stretch>
        </p:blipFill>
        <p:spPr>
          <a:xfrm>
            <a:off x="0" y="0"/>
            <a:ext cx="858129" cy="656913"/>
          </a:xfrm>
          <a:prstGeom prst="rect">
            <a:avLst/>
          </a:prstGeom>
        </p:spPr>
      </p:pic>
    </p:spTree>
    <p:extLst>
      <p:ext uri="{BB962C8B-B14F-4D97-AF65-F5344CB8AC3E}">
        <p14:creationId xmlns:p14="http://schemas.microsoft.com/office/powerpoint/2010/main" val="7880942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A78F148-204F-6A3D-1B66-A3399C0805AB}"/>
              </a:ext>
            </a:extLst>
          </p:cNvPr>
          <p:cNvSpPr>
            <a:spLocks noGrp="1"/>
          </p:cNvSpPr>
          <p:nvPr>
            <p:ph type="title"/>
          </p:nvPr>
        </p:nvSpPr>
        <p:spPr/>
        <p:txBody>
          <a:bodyPr>
            <a:normAutofit/>
          </a:bodyPr>
          <a:lstStyle/>
          <a:p>
            <a:r>
              <a:rPr lang="pt-BR" sz="3200" b="1" dirty="0">
                <a:solidFill>
                  <a:srgbClr val="58696B"/>
                </a:solidFill>
              </a:rPr>
              <a:t>3.S.2.3 Controle de matérias-primas</a:t>
            </a:r>
          </a:p>
        </p:txBody>
      </p:sp>
      <p:sp>
        <p:nvSpPr>
          <p:cNvPr id="3" name="Espaço Reservado para Conteúdo 2">
            <a:extLst>
              <a:ext uri="{FF2B5EF4-FFF2-40B4-BE49-F238E27FC236}">
                <a16:creationId xmlns:a16="http://schemas.microsoft.com/office/drawing/2014/main" id="{DA6AC755-2F9E-F3C6-7FDB-8F9E4D1CD30C}"/>
              </a:ext>
            </a:extLst>
          </p:cNvPr>
          <p:cNvSpPr>
            <a:spLocks noGrp="1"/>
          </p:cNvSpPr>
          <p:nvPr>
            <p:ph idx="1"/>
          </p:nvPr>
        </p:nvSpPr>
        <p:spPr>
          <a:xfrm>
            <a:off x="942372" y="1432086"/>
            <a:ext cx="10515600" cy="4351338"/>
          </a:xfrm>
        </p:spPr>
        <p:txBody>
          <a:bodyPr/>
          <a:lstStyle/>
          <a:p>
            <a:pPr marL="0" indent="0">
              <a:buNone/>
            </a:pPr>
            <a:r>
              <a:rPr lang="pt-BR" sz="2500" b="1" dirty="0">
                <a:solidFill>
                  <a:srgbClr val="062344"/>
                </a:solidFill>
              </a:rPr>
              <a:t>Material de Partida</a:t>
            </a:r>
            <a:endParaRPr lang="pt-BR" sz="2500" dirty="0"/>
          </a:p>
          <a:p>
            <a:pPr marL="0" indent="0">
              <a:buNone/>
            </a:pPr>
            <a:r>
              <a:rPr lang="pt-BR" sz="2000" dirty="0">
                <a:solidFill>
                  <a:srgbClr val="58696B"/>
                </a:solidFill>
                <a:latin typeface="+mj-lt"/>
                <a:ea typeface="+mj-ea"/>
                <a:cs typeface="+mj-cs"/>
              </a:rPr>
              <a:t>   Razão social e endereço do(s) fabricante(s);</a:t>
            </a:r>
          </a:p>
          <a:p>
            <a:pPr marL="0" indent="0">
              <a:buNone/>
            </a:pPr>
            <a:r>
              <a:rPr lang="pt-BR" sz="2000" dirty="0">
                <a:solidFill>
                  <a:srgbClr val="58696B"/>
                </a:solidFill>
                <a:latin typeface="+mj-lt"/>
                <a:ea typeface="+mj-ea"/>
                <a:cs typeface="+mj-cs"/>
              </a:rPr>
              <a:t>   Especificação;</a:t>
            </a:r>
          </a:p>
          <a:p>
            <a:pPr marL="0" indent="0">
              <a:buNone/>
            </a:pPr>
            <a:r>
              <a:rPr lang="pt-BR" sz="2000" dirty="0">
                <a:solidFill>
                  <a:srgbClr val="58696B"/>
                </a:solidFill>
                <a:latin typeface="+mj-lt"/>
                <a:ea typeface="+mj-ea"/>
                <a:cs typeface="+mj-cs"/>
              </a:rPr>
              <a:t>   Cópia de certificados de análise;</a:t>
            </a:r>
          </a:p>
          <a:p>
            <a:pPr marL="0" indent="0">
              <a:buNone/>
            </a:pPr>
            <a:r>
              <a:rPr lang="pt-BR" sz="2000" dirty="0">
                <a:solidFill>
                  <a:srgbClr val="58696B"/>
                </a:solidFill>
                <a:latin typeface="+mj-lt"/>
                <a:ea typeface="+mj-ea"/>
                <a:cs typeface="+mj-cs"/>
              </a:rPr>
              <a:t>   Diagrama da rota de síntese;</a:t>
            </a:r>
          </a:p>
          <a:p>
            <a:pPr marL="0" indent="0">
              <a:buNone/>
            </a:pPr>
            <a:r>
              <a:rPr lang="pt-BR" sz="2000" dirty="0">
                <a:solidFill>
                  <a:srgbClr val="58696B"/>
                </a:solidFill>
                <a:latin typeface="+mj-lt"/>
                <a:ea typeface="+mj-ea"/>
                <a:cs typeface="+mj-cs"/>
              </a:rPr>
              <a:t>   Justificativa para escolha do(s) material(ais) de partida;</a:t>
            </a:r>
          </a:p>
          <a:p>
            <a:endParaRPr lang="pt-BR" dirty="0"/>
          </a:p>
        </p:txBody>
      </p:sp>
      <p:sp>
        <p:nvSpPr>
          <p:cNvPr id="4" name="CaixaDeTexto 3">
            <a:extLst>
              <a:ext uri="{FF2B5EF4-FFF2-40B4-BE49-F238E27FC236}">
                <a16:creationId xmlns:a16="http://schemas.microsoft.com/office/drawing/2014/main" id="{31D7583C-F099-E89A-5253-47EEA7971A7F}"/>
              </a:ext>
            </a:extLst>
          </p:cNvPr>
          <p:cNvSpPr txBox="1"/>
          <p:nvPr/>
        </p:nvSpPr>
        <p:spPr>
          <a:xfrm>
            <a:off x="1946476" y="4664597"/>
            <a:ext cx="8299048" cy="646331"/>
          </a:xfrm>
          <a:prstGeom prst="rect">
            <a:avLst/>
          </a:prstGeom>
          <a:solidFill>
            <a:srgbClr val="58696B"/>
          </a:solidFill>
          <a:ln>
            <a:solidFill>
              <a:srgbClr val="062344"/>
            </a:solidFill>
          </a:ln>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pt-BR" dirty="0"/>
              <a:t>O fabricante deve apresentar uma justificativa da seleção do material de partida de acordo com ICH Q11.</a:t>
            </a:r>
          </a:p>
        </p:txBody>
      </p:sp>
      <p:sp>
        <p:nvSpPr>
          <p:cNvPr id="5" name="Espaço Reservado para o Número do Slide 3">
            <a:extLst>
              <a:ext uri="{FF2B5EF4-FFF2-40B4-BE49-F238E27FC236}">
                <a16:creationId xmlns:a16="http://schemas.microsoft.com/office/drawing/2014/main" id="{7AE3201B-5137-C8B6-94C4-A06F95EA37CD}"/>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51</a:t>
            </a:fld>
            <a:endParaRPr lang="pt-BR" dirty="0"/>
          </a:p>
        </p:txBody>
      </p:sp>
      <p:pic>
        <p:nvPicPr>
          <p:cNvPr id="6" name="Picture 1" descr="9f723375-5524-49b6-b012-fef03ac9f934.png">
            <a:extLst>
              <a:ext uri="{FF2B5EF4-FFF2-40B4-BE49-F238E27FC236}">
                <a16:creationId xmlns:a16="http://schemas.microsoft.com/office/drawing/2014/main" id="{A9DD2BD5-B823-293F-5D80-02FE5B6F8FB0}"/>
              </a:ext>
            </a:extLst>
          </p:cNvPr>
          <p:cNvPicPr>
            <a:picLocks noChangeAspect="1"/>
          </p:cNvPicPr>
          <p:nvPr/>
        </p:nvPicPr>
        <p:blipFill>
          <a:blip r:embed="rId3"/>
          <a:stretch>
            <a:fillRect/>
          </a:stretch>
        </p:blipFill>
        <p:spPr>
          <a:xfrm>
            <a:off x="0" y="0"/>
            <a:ext cx="858129" cy="656913"/>
          </a:xfrm>
          <a:prstGeom prst="rect">
            <a:avLst/>
          </a:prstGeom>
        </p:spPr>
      </p:pic>
      <p:grpSp>
        <p:nvGrpSpPr>
          <p:cNvPr id="7" name="Agrupar 6">
            <a:extLst>
              <a:ext uri="{FF2B5EF4-FFF2-40B4-BE49-F238E27FC236}">
                <a16:creationId xmlns:a16="http://schemas.microsoft.com/office/drawing/2014/main" id="{725ED6E0-1062-7B96-4460-6A2054AE1572}"/>
              </a:ext>
            </a:extLst>
          </p:cNvPr>
          <p:cNvGrpSpPr/>
          <p:nvPr/>
        </p:nvGrpSpPr>
        <p:grpSpPr>
          <a:xfrm flipV="1">
            <a:off x="1036168" y="2010866"/>
            <a:ext cx="101397" cy="89894"/>
            <a:chOff x="7427495" y="2229853"/>
            <a:chExt cx="403200" cy="403200"/>
          </a:xfrm>
        </p:grpSpPr>
        <p:sp>
          <p:nvSpPr>
            <p:cNvPr id="8" name="Elipse 16">
              <a:extLst>
                <a:ext uri="{FF2B5EF4-FFF2-40B4-BE49-F238E27FC236}">
                  <a16:creationId xmlns:a16="http://schemas.microsoft.com/office/drawing/2014/main" id="{AC1E3DB3-C706-FC64-9CA7-5CA53ECBBCAC}"/>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9" name="Elipse 17">
              <a:extLst>
                <a:ext uri="{FF2B5EF4-FFF2-40B4-BE49-F238E27FC236}">
                  <a16:creationId xmlns:a16="http://schemas.microsoft.com/office/drawing/2014/main" id="{30A29A9E-E33B-6536-E0D9-D1ACB376506E}"/>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0" name="Agrupar 9">
            <a:extLst>
              <a:ext uri="{FF2B5EF4-FFF2-40B4-BE49-F238E27FC236}">
                <a16:creationId xmlns:a16="http://schemas.microsoft.com/office/drawing/2014/main" id="{E98A89BC-17D8-BCC2-649F-98B6D5BCC74B}"/>
              </a:ext>
            </a:extLst>
          </p:cNvPr>
          <p:cNvGrpSpPr/>
          <p:nvPr/>
        </p:nvGrpSpPr>
        <p:grpSpPr>
          <a:xfrm flipV="1">
            <a:off x="1026643" y="2410916"/>
            <a:ext cx="101397" cy="89894"/>
            <a:chOff x="7427495" y="2229853"/>
            <a:chExt cx="403200" cy="403200"/>
          </a:xfrm>
        </p:grpSpPr>
        <p:sp>
          <p:nvSpPr>
            <p:cNvPr id="11" name="Elipse 16">
              <a:extLst>
                <a:ext uri="{FF2B5EF4-FFF2-40B4-BE49-F238E27FC236}">
                  <a16:creationId xmlns:a16="http://schemas.microsoft.com/office/drawing/2014/main" id="{F0B8D000-290C-840C-9CB8-1EB158570B6E}"/>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2" name="Elipse 17">
              <a:extLst>
                <a:ext uri="{FF2B5EF4-FFF2-40B4-BE49-F238E27FC236}">
                  <a16:creationId xmlns:a16="http://schemas.microsoft.com/office/drawing/2014/main" id="{8786E4EF-A752-CDDA-6BDD-E054EBBFE4B5}"/>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3" name="Agrupar 12">
            <a:extLst>
              <a:ext uri="{FF2B5EF4-FFF2-40B4-BE49-F238E27FC236}">
                <a16:creationId xmlns:a16="http://schemas.microsoft.com/office/drawing/2014/main" id="{FFCE7C56-759A-9045-3637-8E48A2F4B5B6}"/>
              </a:ext>
            </a:extLst>
          </p:cNvPr>
          <p:cNvGrpSpPr/>
          <p:nvPr/>
        </p:nvGrpSpPr>
        <p:grpSpPr>
          <a:xfrm flipV="1">
            <a:off x="1017118" y="2810966"/>
            <a:ext cx="101397" cy="89894"/>
            <a:chOff x="7427495" y="2229853"/>
            <a:chExt cx="403200" cy="403200"/>
          </a:xfrm>
        </p:grpSpPr>
        <p:sp>
          <p:nvSpPr>
            <p:cNvPr id="14" name="Elipse 16">
              <a:extLst>
                <a:ext uri="{FF2B5EF4-FFF2-40B4-BE49-F238E27FC236}">
                  <a16:creationId xmlns:a16="http://schemas.microsoft.com/office/drawing/2014/main" id="{0AD69EFF-1419-F5B4-0AF9-C7CC79FC43E7}"/>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5" name="Elipse 17">
              <a:extLst>
                <a:ext uri="{FF2B5EF4-FFF2-40B4-BE49-F238E27FC236}">
                  <a16:creationId xmlns:a16="http://schemas.microsoft.com/office/drawing/2014/main" id="{F40DA569-9E0B-0606-1287-98D8F3520802}"/>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6" name="Agrupar 15">
            <a:extLst>
              <a:ext uri="{FF2B5EF4-FFF2-40B4-BE49-F238E27FC236}">
                <a16:creationId xmlns:a16="http://schemas.microsoft.com/office/drawing/2014/main" id="{44ABB968-0B1A-000F-491C-BC040E411185}"/>
              </a:ext>
            </a:extLst>
          </p:cNvPr>
          <p:cNvGrpSpPr/>
          <p:nvPr/>
        </p:nvGrpSpPr>
        <p:grpSpPr>
          <a:xfrm flipV="1">
            <a:off x="1007593" y="3211016"/>
            <a:ext cx="101397" cy="89894"/>
            <a:chOff x="7427495" y="2229853"/>
            <a:chExt cx="403200" cy="403200"/>
          </a:xfrm>
        </p:grpSpPr>
        <p:sp>
          <p:nvSpPr>
            <p:cNvPr id="17" name="Elipse 16">
              <a:extLst>
                <a:ext uri="{FF2B5EF4-FFF2-40B4-BE49-F238E27FC236}">
                  <a16:creationId xmlns:a16="http://schemas.microsoft.com/office/drawing/2014/main" id="{D2AFB1B6-5A47-2BA3-908A-7F5DF99006CF}"/>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8" name="Elipse 17">
              <a:extLst>
                <a:ext uri="{FF2B5EF4-FFF2-40B4-BE49-F238E27FC236}">
                  <a16:creationId xmlns:a16="http://schemas.microsoft.com/office/drawing/2014/main" id="{388D1580-4BD6-0D17-36AF-6D98D5B7D62C}"/>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9" name="Agrupar 18">
            <a:extLst>
              <a:ext uri="{FF2B5EF4-FFF2-40B4-BE49-F238E27FC236}">
                <a16:creationId xmlns:a16="http://schemas.microsoft.com/office/drawing/2014/main" id="{2CC18CFE-D25C-04BF-E839-54538B9EA7F5}"/>
              </a:ext>
            </a:extLst>
          </p:cNvPr>
          <p:cNvGrpSpPr/>
          <p:nvPr/>
        </p:nvGrpSpPr>
        <p:grpSpPr>
          <a:xfrm flipV="1">
            <a:off x="998068" y="3611066"/>
            <a:ext cx="101397" cy="89894"/>
            <a:chOff x="7427495" y="2229853"/>
            <a:chExt cx="403200" cy="403200"/>
          </a:xfrm>
        </p:grpSpPr>
        <p:sp>
          <p:nvSpPr>
            <p:cNvPr id="20" name="Elipse 16">
              <a:extLst>
                <a:ext uri="{FF2B5EF4-FFF2-40B4-BE49-F238E27FC236}">
                  <a16:creationId xmlns:a16="http://schemas.microsoft.com/office/drawing/2014/main" id="{D93D37A9-C60B-E713-91E2-1516B7C26C86}"/>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6" name="Elipse 17">
              <a:extLst>
                <a:ext uri="{FF2B5EF4-FFF2-40B4-BE49-F238E27FC236}">
                  <a16:creationId xmlns:a16="http://schemas.microsoft.com/office/drawing/2014/main" id="{34460B03-69FF-B87C-E263-6E222E3C8CF4}"/>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spTree>
    <p:extLst>
      <p:ext uri="{BB962C8B-B14F-4D97-AF65-F5344CB8AC3E}">
        <p14:creationId xmlns:p14="http://schemas.microsoft.com/office/powerpoint/2010/main" val="242232757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C01A4F-21F7-9C95-2A64-024F647DDD59}"/>
              </a:ext>
            </a:extLst>
          </p:cNvPr>
          <p:cNvSpPr>
            <a:spLocks noGrp="1"/>
          </p:cNvSpPr>
          <p:nvPr>
            <p:ph type="title"/>
          </p:nvPr>
        </p:nvSpPr>
        <p:spPr/>
        <p:txBody>
          <a:bodyPr>
            <a:normAutofit/>
          </a:bodyPr>
          <a:lstStyle/>
          <a:p>
            <a:r>
              <a:rPr lang="pt-BR" sz="2800" b="1" dirty="0">
                <a:solidFill>
                  <a:srgbClr val="58696B"/>
                </a:solidFill>
              </a:rPr>
              <a:t>3.2.S.2.4 Controle de Etapas Críticas e Intermediários</a:t>
            </a:r>
          </a:p>
        </p:txBody>
      </p:sp>
      <p:sp>
        <p:nvSpPr>
          <p:cNvPr id="3" name="Espaço Reservado para Conteúdo 2">
            <a:extLst>
              <a:ext uri="{FF2B5EF4-FFF2-40B4-BE49-F238E27FC236}">
                <a16:creationId xmlns:a16="http://schemas.microsoft.com/office/drawing/2014/main" id="{C9C73417-6530-7CD7-3C5B-84B623E2F7C5}"/>
              </a:ext>
            </a:extLst>
          </p:cNvPr>
          <p:cNvSpPr>
            <a:spLocks noGrp="1"/>
          </p:cNvSpPr>
          <p:nvPr>
            <p:ph idx="1"/>
          </p:nvPr>
        </p:nvSpPr>
        <p:spPr>
          <a:xfrm>
            <a:off x="838200" y="1539433"/>
            <a:ext cx="10515600" cy="4637530"/>
          </a:xfrm>
        </p:spPr>
        <p:txBody>
          <a:bodyPr>
            <a:normAutofit fontScale="77500" lnSpcReduction="20000"/>
          </a:bodyPr>
          <a:lstStyle/>
          <a:p>
            <a:pPr marL="0" indent="0" algn="just">
              <a:buClr>
                <a:srgbClr val="062344"/>
              </a:buClr>
              <a:buNone/>
            </a:pPr>
            <a:r>
              <a:rPr lang="pt-BR" sz="2700" dirty="0">
                <a:solidFill>
                  <a:srgbClr val="58696B"/>
                </a:solidFill>
                <a:latin typeface="+mj-lt"/>
                <a:ea typeface="+mj-ea"/>
                <a:cs typeface="+mj-cs"/>
              </a:rPr>
              <a:t>Uma etapa crítica é definida como aquela em que os parâmetros do processo, resultados de ensaios  ou outros parâmetros relevantes são controlados de acordo com critérios pré-definidos afim de assegurar que o IFA cumprirá com a sua especificação.</a:t>
            </a:r>
          </a:p>
          <a:p>
            <a:pPr marL="0" indent="0" algn="just">
              <a:buClr>
                <a:srgbClr val="062344"/>
              </a:buClr>
              <a:buNone/>
            </a:pPr>
            <a:endParaRPr lang="pt-BR" dirty="0"/>
          </a:p>
          <a:p>
            <a:pPr marL="0" indent="0" algn="just">
              <a:buClr>
                <a:srgbClr val="062344"/>
              </a:buClr>
              <a:buNone/>
            </a:pPr>
            <a:r>
              <a:rPr lang="pt-BR" sz="2700" dirty="0">
                <a:solidFill>
                  <a:srgbClr val="58696B"/>
                </a:solidFill>
                <a:latin typeface="+mj-lt"/>
                <a:ea typeface="+mj-ea"/>
                <a:cs typeface="+mj-cs"/>
              </a:rPr>
              <a:t>Exemplos (porém, quem define é o fabricante):</a:t>
            </a:r>
          </a:p>
          <a:p>
            <a:pPr marL="0" indent="0" algn="just">
              <a:buClr>
                <a:srgbClr val="062344"/>
              </a:buClr>
              <a:buNone/>
            </a:pPr>
            <a:r>
              <a:rPr lang="pt-BR" sz="2700" dirty="0">
                <a:solidFill>
                  <a:srgbClr val="58696B"/>
                </a:solidFill>
                <a:latin typeface="+mj-lt"/>
                <a:ea typeface="+mj-ea"/>
                <a:cs typeface="+mj-cs"/>
              </a:rPr>
              <a:t>   Etapas em que ocorre mistura de vários componentes;</a:t>
            </a:r>
          </a:p>
          <a:p>
            <a:pPr marL="0" indent="0" algn="just">
              <a:buClr>
                <a:srgbClr val="062344"/>
              </a:buClr>
              <a:buNone/>
            </a:pPr>
            <a:r>
              <a:rPr lang="pt-BR" sz="2700" dirty="0">
                <a:solidFill>
                  <a:srgbClr val="58696B"/>
                </a:solidFill>
                <a:latin typeface="+mj-lt"/>
                <a:ea typeface="+mj-ea"/>
                <a:cs typeface="+mj-cs"/>
              </a:rPr>
              <a:t>   Etapas em que ocorre mudança ou separação de fases;</a:t>
            </a:r>
          </a:p>
          <a:p>
            <a:pPr marL="0" indent="0" algn="just">
              <a:buClr>
                <a:srgbClr val="062344"/>
              </a:buClr>
              <a:buNone/>
            </a:pPr>
            <a:r>
              <a:rPr lang="pt-BR" sz="2700" dirty="0">
                <a:solidFill>
                  <a:srgbClr val="58696B"/>
                </a:solidFill>
                <a:latin typeface="+mj-lt"/>
                <a:ea typeface="+mj-ea"/>
                <a:cs typeface="+mj-cs"/>
              </a:rPr>
              <a:t>   Etapas em que o controle de pH ou temperatura é crítico;</a:t>
            </a:r>
          </a:p>
          <a:p>
            <a:pPr marL="0" indent="0" algn="just">
              <a:buClr>
                <a:srgbClr val="062344"/>
              </a:buClr>
              <a:buNone/>
            </a:pPr>
            <a:r>
              <a:rPr lang="pt-BR" sz="2700" dirty="0">
                <a:solidFill>
                  <a:srgbClr val="58696B"/>
                </a:solidFill>
                <a:latin typeface="+mj-lt"/>
                <a:ea typeface="+mj-ea"/>
                <a:cs typeface="+mj-cs"/>
              </a:rPr>
              <a:t>   Etapas em que elementos estruturais essenciais do IFA são formados;</a:t>
            </a:r>
          </a:p>
          <a:p>
            <a:pPr marL="0" indent="0" algn="just">
              <a:buClr>
                <a:srgbClr val="062344"/>
              </a:buClr>
              <a:buNone/>
            </a:pPr>
            <a:r>
              <a:rPr lang="pt-BR" sz="2700" dirty="0">
                <a:solidFill>
                  <a:srgbClr val="58696B"/>
                </a:solidFill>
                <a:latin typeface="+mj-lt"/>
                <a:ea typeface="+mj-ea"/>
                <a:cs typeface="+mj-cs"/>
              </a:rPr>
              <a:t>   Etapas em que ocorrem transformações químicas significativas;</a:t>
            </a:r>
          </a:p>
          <a:p>
            <a:pPr marL="0" indent="0" algn="just">
              <a:buClr>
                <a:srgbClr val="062344"/>
              </a:buClr>
              <a:buNone/>
            </a:pPr>
            <a:r>
              <a:rPr lang="pt-BR" sz="2700" dirty="0">
                <a:solidFill>
                  <a:srgbClr val="58696B"/>
                </a:solidFill>
                <a:latin typeface="+mj-lt"/>
                <a:ea typeface="+mj-ea"/>
                <a:cs typeface="+mj-cs"/>
              </a:rPr>
              <a:t>   Etapas em que impurezas significativas são introduzidas (ou eliminadas). Para aquelas impurezas não controladas no IFA (ou em um intermediário), deve haver um controle em processo adequado;</a:t>
            </a:r>
          </a:p>
          <a:p>
            <a:pPr marL="0" indent="0" algn="just">
              <a:buClr>
                <a:srgbClr val="062344"/>
              </a:buClr>
              <a:buNone/>
            </a:pPr>
            <a:r>
              <a:rPr lang="pt-BR" sz="2700" dirty="0">
                <a:solidFill>
                  <a:srgbClr val="58696B"/>
                </a:solidFill>
                <a:latin typeface="+mj-lt"/>
                <a:ea typeface="+mj-ea"/>
                <a:cs typeface="+mj-cs"/>
              </a:rPr>
              <a:t>   Etapa final de purificação.</a:t>
            </a:r>
          </a:p>
          <a:p>
            <a:endParaRPr lang="pt-BR" dirty="0"/>
          </a:p>
        </p:txBody>
      </p:sp>
      <p:sp>
        <p:nvSpPr>
          <p:cNvPr id="4" name="Espaço Reservado para o Número do Slide 3">
            <a:extLst>
              <a:ext uri="{FF2B5EF4-FFF2-40B4-BE49-F238E27FC236}">
                <a16:creationId xmlns:a16="http://schemas.microsoft.com/office/drawing/2014/main" id="{376177FC-5BD6-D008-21D7-B8F2B4F1BF26}"/>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52</a:t>
            </a:fld>
            <a:endParaRPr lang="pt-BR" dirty="0"/>
          </a:p>
        </p:txBody>
      </p:sp>
      <p:pic>
        <p:nvPicPr>
          <p:cNvPr id="5" name="Picture 1" descr="9f723375-5524-49b6-b012-fef03ac9f934.png">
            <a:extLst>
              <a:ext uri="{FF2B5EF4-FFF2-40B4-BE49-F238E27FC236}">
                <a16:creationId xmlns:a16="http://schemas.microsoft.com/office/drawing/2014/main" id="{4E80D8F4-A8F9-48C9-EA83-77F80F76EBCE}"/>
              </a:ext>
            </a:extLst>
          </p:cNvPr>
          <p:cNvPicPr>
            <a:picLocks noChangeAspect="1"/>
          </p:cNvPicPr>
          <p:nvPr/>
        </p:nvPicPr>
        <p:blipFill>
          <a:blip r:embed="rId3"/>
          <a:stretch>
            <a:fillRect/>
          </a:stretch>
        </p:blipFill>
        <p:spPr>
          <a:xfrm>
            <a:off x="0" y="0"/>
            <a:ext cx="858129" cy="656913"/>
          </a:xfrm>
          <a:prstGeom prst="rect">
            <a:avLst/>
          </a:prstGeom>
        </p:spPr>
      </p:pic>
      <p:grpSp>
        <p:nvGrpSpPr>
          <p:cNvPr id="6" name="Agrupar 5">
            <a:extLst>
              <a:ext uri="{FF2B5EF4-FFF2-40B4-BE49-F238E27FC236}">
                <a16:creationId xmlns:a16="http://schemas.microsoft.com/office/drawing/2014/main" id="{7CD63241-9C6F-6F9B-C4D0-1A2855D99393}"/>
              </a:ext>
            </a:extLst>
          </p:cNvPr>
          <p:cNvGrpSpPr/>
          <p:nvPr/>
        </p:nvGrpSpPr>
        <p:grpSpPr>
          <a:xfrm flipV="1">
            <a:off x="896627" y="3106461"/>
            <a:ext cx="101397" cy="89894"/>
            <a:chOff x="7427495" y="2229853"/>
            <a:chExt cx="403200" cy="403200"/>
          </a:xfrm>
        </p:grpSpPr>
        <p:sp>
          <p:nvSpPr>
            <p:cNvPr id="7" name="Elipse 16">
              <a:extLst>
                <a:ext uri="{FF2B5EF4-FFF2-40B4-BE49-F238E27FC236}">
                  <a16:creationId xmlns:a16="http://schemas.microsoft.com/office/drawing/2014/main" id="{B02940EE-4C44-A566-FF5D-1A2A7BA90E0B}"/>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8" name="Elipse 17">
              <a:extLst>
                <a:ext uri="{FF2B5EF4-FFF2-40B4-BE49-F238E27FC236}">
                  <a16:creationId xmlns:a16="http://schemas.microsoft.com/office/drawing/2014/main" id="{735EBF71-8D37-BD0E-09C0-8191B0642760}"/>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9" name="Agrupar 8">
            <a:extLst>
              <a:ext uri="{FF2B5EF4-FFF2-40B4-BE49-F238E27FC236}">
                <a16:creationId xmlns:a16="http://schemas.microsoft.com/office/drawing/2014/main" id="{F0868393-6547-A521-A904-0A4D7D998674}"/>
              </a:ext>
            </a:extLst>
          </p:cNvPr>
          <p:cNvGrpSpPr/>
          <p:nvPr/>
        </p:nvGrpSpPr>
        <p:grpSpPr>
          <a:xfrm flipV="1">
            <a:off x="896627" y="3487461"/>
            <a:ext cx="101397" cy="89894"/>
            <a:chOff x="7427495" y="2229853"/>
            <a:chExt cx="403200" cy="403200"/>
          </a:xfrm>
        </p:grpSpPr>
        <p:sp>
          <p:nvSpPr>
            <p:cNvPr id="10" name="Elipse 16">
              <a:extLst>
                <a:ext uri="{FF2B5EF4-FFF2-40B4-BE49-F238E27FC236}">
                  <a16:creationId xmlns:a16="http://schemas.microsoft.com/office/drawing/2014/main" id="{A3FB06B2-04C8-64B8-0DC1-4A1BB999D938}"/>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1" name="Elipse 17">
              <a:extLst>
                <a:ext uri="{FF2B5EF4-FFF2-40B4-BE49-F238E27FC236}">
                  <a16:creationId xmlns:a16="http://schemas.microsoft.com/office/drawing/2014/main" id="{B1917DCD-A059-FEEE-C7D2-4F218AC35F9B}"/>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2" name="Agrupar 11">
            <a:extLst>
              <a:ext uri="{FF2B5EF4-FFF2-40B4-BE49-F238E27FC236}">
                <a16:creationId xmlns:a16="http://schemas.microsoft.com/office/drawing/2014/main" id="{00BA35DB-4026-81EC-D982-45DAF5B3AB97}"/>
              </a:ext>
            </a:extLst>
          </p:cNvPr>
          <p:cNvGrpSpPr/>
          <p:nvPr/>
        </p:nvGrpSpPr>
        <p:grpSpPr>
          <a:xfrm flipV="1">
            <a:off x="896627" y="3830361"/>
            <a:ext cx="101397" cy="89894"/>
            <a:chOff x="7427495" y="2229853"/>
            <a:chExt cx="403200" cy="403200"/>
          </a:xfrm>
        </p:grpSpPr>
        <p:sp>
          <p:nvSpPr>
            <p:cNvPr id="13" name="Elipse 16">
              <a:extLst>
                <a:ext uri="{FF2B5EF4-FFF2-40B4-BE49-F238E27FC236}">
                  <a16:creationId xmlns:a16="http://schemas.microsoft.com/office/drawing/2014/main" id="{7F3842F5-7D4D-2AE6-59A0-FF015A44369D}"/>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4" name="Elipse 17">
              <a:extLst>
                <a:ext uri="{FF2B5EF4-FFF2-40B4-BE49-F238E27FC236}">
                  <a16:creationId xmlns:a16="http://schemas.microsoft.com/office/drawing/2014/main" id="{5517BA79-FF6D-6F36-3E7B-CC77378FE854}"/>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5" name="Agrupar 14">
            <a:extLst>
              <a:ext uri="{FF2B5EF4-FFF2-40B4-BE49-F238E27FC236}">
                <a16:creationId xmlns:a16="http://schemas.microsoft.com/office/drawing/2014/main" id="{DA0964BC-140D-AA8D-9C41-50255A6833AB}"/>
              </a:ext>
            </a:extLst>
          </p:cNvPr>
          <p:cNvGrpSpPr/>
          <p:nvPr/>
        </p:nvGrpSpPr>
        <p:grpSpPr>
          <a:xfrm flipV="1">
            <a:off x="896627" y="4173261"/>
            <a:ext cx="101397" cy="89894"/>
            <a:chOff x="7427495" y="2229853"/>
            <a:chExt cx="403200" cy="403200"/>
          </a:xfrm>
        </p:grpSpPr>
        <p:sp>
          <p:nvSpPr>
            <p:cNvPr id="16" name="Elipse 16">
              <a:extLst>
                <a:ext uri="{FF2B5EF4-FFF2-40B4-BE49-F238E27FC236}">
                  <a16:creationId xmlns:a16="http://schemas.microsoft.com/office/drawing/2014/main" id="{439D2D0D-5C78-B738-D616-EB72BF3EBD25}"/>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7" name="Elipse 17">
              <a:extLst>
                <a:ext uri="{FF2B5EF4-FFF2-40B4-BE49-F238E27FC236}">
                  <a16:creationId xmlns:a16="http://schemas.microsoft.com/office/drawing/2014/main" id="{48FF5200-63AA-082E-3C71-B318FA8BF5E2}"/>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8" name="Agrupar 17">
            <a:extLst>
              <a:ext uri="{FF2B5EF4-FFF2-40B4-BE49-F238E27FC236}">
                <a16:creationId xmlns:a16="http://schemas.microsoft.com/office/drawing/2014/main" id="{87205582-77C5-E639-5D4D-638BA2E4C3C9}"/>
              </a:ext>
            </a:extLst>
          </p:cNvPr>
          <p:cNvGrpSpPr/>
          <p:nvPr/>
        </p:nvGrpSpPr>
        <p:grpSpPr>
          <a:xfrm flipV="1">
            <a:off x="896627" y="4516161"/>
            <a:ext cx="101397" cy="89894"/>
            <a:chOff x="7427495" y="2229853"/>
            <a:chExt cx="403200" cy="403200"/>
          </a:xfrm>
        </p:grpSpPr>
        <p:sp>
          <p:nvSpPr>
            <p:cNvPr id="19" name="Elipse 16">
              <a:extLst>
                <a:ext uri="{FF2B5EF4-FFF2-40B4-BE49-F238E27FC236}">
                  <a16:creationId xmlns:a16="http://schemas.microsoft.com/office/drawing/2014/main" id="{6CCDA5B5-B045-73AF-74BA-97874BBF42C5}"/>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0" name="Elipse 17">
              <a:extLst>
                <a:ext uri="{FF2B5EF4-FFF2-40B4-BE49-F238E27FC236}">
                  <a16:creationId xmlns:a16="http://schemas.microsoft.com/office/drawing/2014/main" id="{1B3E0335-D29D-6498-E6FB-73AF740EB6FE}"/>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26" name="Agrupar 25">
            <a:extLst>
              <a:ext uri="{FF2B5EF4-FFF2-40B4-BE49-F238E27FC236}">
                <a16:creationId xmlns:a16="http://schemas.microsoft.com/office/drawing/2014/main" id="{BE0200F4-942A-537C-B796-4B67134695F8}"/>
              </a:ext>
            </a:extLst>
          </p:cNvPr>
          <p:cNvGrpSpPr/>
          <p:nvPr/>
        </p:nvGrpSpPr>
        <p:grpSpPr>
          <a:xfrm flipV="1">
            <a:off x="896627" y="4859061"/>
            <a:ext cx="101397" cy="89894"/>
            <a:chOff x="7427495" y="2229853"/>
            <a:chExt cx="403200" cy="403200"/>
          </a:xfrm>
        </p:grpSpPr>
        <p:sp>
          <p:nvSpPr>
            <p:cNvPr id="27" name="Elipse 16">
              <a:extLst>
                <a:ext uri="{FF2B5EF4-FFF2-40B4-BE49-F238E27FC236}">
                  <a16:creationId xmlns:a16="http://schemas.microsoft.com/office/drawing/2014/main" id="{5D94CDD2-CC4D-2DB3-EC13-D67BBF423347}"/>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8" name="Elipse 17">
              <a:extLst>
                <a:ext uri="{FF2B5EF4-FFF2-40B4-BE49-F238E27FC236}">
                  <a16:creationId xmlns:a16="http://schemas.microsoft.com/office/drawing/2014/main" id="{6C0E8500-5C3B-FABE-C8C2-64DE3127D85D}"/>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29" name="Agrupar 28">
            <a:extLst>
              <a:ext uri="{FF2B5EF4-FFF2-40B4-BE49-F238E27FC236}">
                <a16:creationId xmlns:a16="http://schemas.microsoft.com/office/drawing/2014/main" id="{FA7D2854-8789-D593-DB3A-B45703054858}"/>
              </a:ext>
            </a:extLst>
          </p:cNvPr>
          <p:cNvGrpSpPr/>
          <p:nvPr/>
        </p:nvGrpSpPr>
        <p:grpSpPr>
          <a:xfrm flipV="1">
            <a:off x="896627" y="5659161"/>
            <a:ext cx="101397" cy="89894"/>
            <a:chOff x="7427495" y="2229853"/>
            <a:chExt cx="403200" cy="403200"/>
          </a:xfrm>
        </p:grpSpPr>
        <p:sp>
          <p:nvSpPr>
            <p:cNvPr id="30" name="Elipse 16">
              <a:extLst>
                <a:ext uri="{FF2B5EF4-FFF2-40B4-BE49-F238E27FC236}">
                  <a16:creationId xmlns:a16="http://schemas.microsoft.com/office/drawing/2014/main" id="{03C230A4-E7E7-70C6-DDCF-CAE268302E22}"/>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31" name="Elipse 17">
              <a:extLst>
                <a:ext uri="{FF2B5EF4-FFF2-40B4-BE49-F238E27FC236}">
                  <a16:creationId xmlns:a16="http://schemas.microsoft.com/office/drawing/2014/main" id="{F1C75703-B440-3393-FC97-70A9BDA538DD}"/>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spTree>
    <p:extLst>
      <p:ext uri="{BB962C8B-B14F-4D97-AF65-F5344CB8AC3E}">
        <p14:creationId xmlns:p14="http://schemas.microsoft.com/office/powerpoint/2010/main" val="175494938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78BEA3D-6D6A-FCA6-0E54-BCF0B8CBCBBB}"/>
              </a:ext>
            </a:extLst>
          </p:cNvPr>
          <p:cNvSpPr>
            <a:spLocks noGrp="1"/>
          </p:cNvSpPr>
          <p:nvPr>
            <p:ph type="title"/>
          </p:nvPr>
        </p:nvSpPr>
        <p:spPr/>
        <p:txBody>
          <a:bodyPr>
            <a:normAutofit/>
          </a:bodyPr>
          <a:lstStyle/>
          <a:p>
            <a:r>
              <a:rPr lang="pt-BR" sz="4000" b="1" dirty="0">
                <a:solidFill>
                  <a:srgbClr val="58696B"/>
                </a:solidFill>
              </a:rPr>
              <a:t>3.2.S.2.4 -Controle de intermediários</a:t>
            </a:r>
          </a:p>
        </p:txBody>
      </p:sp>
      <p:sp>
        <p:nvSpPr>
          <p:cNvPr id="3" name="Espaço Reservado para Conteúdo 2">
            <a:extLst>
              <a:ext uri="{FF2B5EF4-FFF2-40B4-BE49-F238E27FC236}">
                <a16:creationId xmlns:a16="http://schemas.microsoft.com/office/drawing/2014/main" id="{3EFCEED6-B640-DB80-BA69-74FB4CDA72CB}"/>
              </a:ext>
            </a:extLst>
          </p:cNvPr>
          <p:cNvSpPr>
            <a:spLocks noGrp="1"/>
          </p:cNvSpPr>
          <p:nvPr>
            <p:ph idx="1"/>
          </p:nvPr>
        </p:nvSpPr>
        <p:spPr>
          <a:xfrm>
            <a:off x="1018572" y="1537584"/>
            <a:ext cx="10335228" cy="4351338"/>
          </a:xfrm>
        </p:spPr>
        <p:txBody>
          <a:bodyPr>
            <a:normAutofit/>
          </a:bodyPr>
          <a:lstStyle/>
          <a:p>
            <a:pPr marL="0" indent="0" algn="just">
              <a:buClr>
                <a:srgbClr val="062344"/>
              </a:buClr>
              <a:buNone/>
            </a:pPr>
            <a:r>
              <a:rPr lang="pt-BR" sz="2400" dirty="0">
                <a:solidFill>
                  <a:srgbClr val="58696B"/>
                </a:solidFill>
                <a:latin typeface="+mj-lt"/>
                <a:ea typeface="+mj-ea"/>
                <a:cs typeface="+mj-cs"/>
              </a:rPr>
              <a:t>Cada intermediário isolado deve ter uma especificação;</a:t>
            </a:r>
          </a:p>
          <a:p>
            <a:pPr marL="0" indent="0" algn="just">
              <a:buClr>
                <a:srgbClr val="062344"/>
              </a:buClr>
              <a:buNone/>
            </a:pPr>
            <a:r>
              <a:rPr lang="pt-BR" sz="2400" dirty="0">
                <a:solidFill>
                  <a:srgbClr val="58696B"/>
                </a:solidFill>
                <a:latin typeface="+mj-lt"/>
                <a:ea typeface="+mj-ea"/>
                <a:cs typeface="+mj-cs"/>
              </a:rPr>
              <a:t>Os métodos que compõem a especificação de intermediários devem ser descritos na Seção S.2.4.</a:t>
            </a:r>
          </a:p>
          <a:p>
            <a:pPr marL="0" indent="0" algn="just">
              <a:buClr>
                <a:srgbClr val="062344"/>
              </a:buClr>
              <a:buNone/>
            </a:pPr>
            <a:r>
              <a:rPr lang="pt-BR" sz="2400" dirty="0">
                <a:solidFill>
                  <a:srgbClr val="58696B"/>
                </a:solidFill>
                <a:latin typeface="+mj-lt"/>
                <a:ea typeface="+mj-ea"/>
                <a:cs typeface="+mj-cs"/>
              </a:rPr>
              <a:t>Tipicamente, a especificação deve conter um ensaios de identificação, teor e impurezas (especificadas, não especificadas e totais);</a:t>
            </a:r>
          </a:p>
          <a:p>
            <a:pPr marL="0" indent="0" algn="just">
              <a:buClr>
                <a:srgbClr val="062344"/>
              </a:buClr>
              <a:buNone/>
            </a:pPr>
            <a:r>
              <a:rPr lang="pt-BR" sz="2400" dirty="0">
                <a:solidFill>
                  <a:srgbClr val="58696B"/>
                </a:solidFill>
                <a:latin typeface="+mj-lt"/>
                <a:ea typeface="+mj-ea"/>
                <a:cs typeface="+mj-cs"/>
              </a:rPr>
              <a:t>Limites para impurezas devem ser justificados (ver Seção 3.2.S.3.2);</a:t>
            </a:r>
          </a:p>
          <a:p>
            <a:pPr marL="0" indent="0" algn="just">
              <a:buClr>
                <a:srgbClr val="062344"/>
              </a:buClr>
              <a:buNone/>
            </a:pPr>
            <a:r>
              <a:rPr lang="pt-BR" sz="2400" dirty="0">
                <a:solidFill>
                  <a:srgbClr val="58696B"/>
                </a:solidFill>
                <a:latin typeface="+mj-lt"/>
                <a:ea typeface="+mj-ea"/>
                <a:cs typeface="+mj-cs"/>
              </a:rPr>
              <a:t>Espera-se que os métodos sejam validados, porém os relatórios de validação de intermediários não necessariamente constam no dossiê. Se necessário, podem ser solicitados.</a:t>
            </a:r>
          </a:p>
          <a:p>
            <a:endParaRPr lang="pt-BR" dirty="0"/>
          </a:p>
        </p:txBody>
      </p:sp>
      <p:sp>
        <p:nvSpPr>
          <p:cNvPr id="4" name="Espaço Reservado para o Número do Slide 3">
            <a:extLst>
              <a:ext uri="{FF2B5EF4-FFF2-40B4-BE49-F238E27FC236}">
                <a16:creationId xmlns:a16="http://schemas.microsoft.com/office/drawing/2014/main" id="{63322D66-BE90-45A7-18B4-FC139A1BCE8D}"/>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53</a:t>
            </a:fld>
            <a:endParaRPr lang="pt-BR" dirty="0"/>
          </a:p>
        </p:txBody>
      </p:sp>
      <p:pic>
        <p:nvPicPr>
          <p:cNvPr id="5" name="Picture 1" descr="9f723375-5524-49b6-b012-fef03ac9f934.png">
            <a:extLst>
              <a:ext uri="{FF2B5EF4-FFF2-40B4-BE49-F238E27FC236}">
                <a16:creationId xmlns:a16="http://schemas.microsoft.com/office/drawing/2014/main" id="{FEE1580A-07AF-58EB-167F-579A4B5DF175}"/>
              </a:ext>
            </a:extLst>
          </p:cNvPr>
          <p:cNvPicPr>
            <a:picLocks noChangeAspect="1"/>
          </p:cNvPicPr>
          <p:nvPr/>
        </p:nvPicPr>
        <p:blipFill>
          <a:blip r:embed="rId3"/>
          <a:stretch>
            <a:fillRect/>
          </a:stretch>
        </p:blipFill>
        <p:spPr>
          <a:xfrm>
            <a:off x="0" y="0"/>
            <a:ext cx="858129" cy="656913"/>
          </a:xfrm>
          <a:prstGeom prst="rect">
            <a:avLst/>
          </a:prstGeom>
        </p:spPr>
      </p:pic>
      <p:grpSp>
        <p:nvGrpSpPr>
          <p:cNvPr id="6" name="Agrupar 5">
            <a:extLst>
              <a:ext uri="{FF2B5EF4-FFF2-40B4-BE49-F238E27FC236}">
                <a16:creationId xmlns:a16="http://schemas.microsoft.com/office/drawing/2014/main" id="{52C15670-72FB-0ED3-A46B-E85E831B7FBE}"/>
              </a:ext>
            </a:extLst>
          </p:cNvPr>
          <p:cNvGrpSpPr/>
          <p:nvPr/>
        </p:nvGrpSpPr>
        <p:grpSpPr>
          <a:xfrm flipV="1">
            <a:off x="782327" y="1604963"/>
            <a:ext cx="168881" cy="149722"/>
            <a:chOff x="7427495" y="2229853"/>
            <a:chExt cx="403200" cy="403200"/>
          </a:xfrm>
        </p:grpSpPr>
        <p:sp>
          <p:nvSpPr>
            <p:cNvPr id="7" name="Elipse 16">
              <a:extLst>
                <a:ext uri="{FF2B5EF4-FFF2-40B4-BE49-F238E27FC236}">
                  <a16:creationId xmlns:a16="http://schemas.microsoft.com/office/drawing/2014/main" id="{225BD1AE-6ED3-A165-9B01-8DFE0DD7D115}"/>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8" name="Elipse 17">
              <a:extLst>
                <a:ext uri="{FF2B5EF4-FFF2-40B4-BE49-F238E27FC236}">
                  <a16:creationId xmlns:a16="http://schemas.microsoft.com/office/drawing/2014/main" id="{AED4A423-60F0-82FA-DCCD-29EA552E6166}"/>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9" name="Agrupar 8">
            <a:extLst>
              <a:ext uri="{FF2B5EF4-FFF2-40B4-BE49-F238E27FC236}">
                <a16:creationId xmlns:a16="http://schemas.microsoft.com/office/drawing/2014/main" id="{2A4FD48C-BB6E-A7EC-5E72-FCA370C5B77A}"/>
              </a:ext>
            </a:extLst>
          </p:cNvPr>
          <p:cNvGrpSpPr/>
          <p:nvPr/>
        </p:nvGrpSpPr>
        <p:grpSpPr>
          <a:xfrm flipV="1">
            <a:off x="782327" y="2109788"/>
            <a:ext cx="168881" cy="149722"/>
            <a:chOff x="7427495" y="2229853"/>
            <a:chExt cx="403200" cy="403200"/>
          </a:xfrm>
        </p:grpSpPr>
        <p:sp>
          <p:nvSpPr>
            <p:cNvPr id="10" name="Elipse 16">
              <a:extLst>
                <a:ext uri="{FF2B5EF4-FFF2-40B4-BE49-F238E27FC236}">
                  <a16:creationId xmlns:a16="http://schemas.microsoft.com/office/drawing/2014/main" id="{E9C1DF69-A47F-30D9-BEE8-9B41A7A10540}"/>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1" name="Elipse 17">
              <a:extLst>
                <a:ext uri="{FF2B5EF4-FFF2-40B4-BE49-F238E27FC236}">
                  <a16:creationId xmlns:a16="http://schemas.microsoft.com/office/drawing/2014/main" id="{9851FCEF-858D-F9BC-32DA-576F4099F96D}"/>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2" name="Agrupar 11">
            <a:extLst>
              <a:ext uri="{FF2B5EF4-FFF2-40B4-BE49-F238E27FC236}">
                <a16:creationId xmlns:a16="http://schemas.microsoft.com/office/drawing/2014/main" id="{E6958FF0-B296-0B22-2ACC-933B43C545AC}"/>
              </a:ext>
            </a:extLst>
          </p:cNvPr>
          <p:cNvGrpSpPr/>
          <p:nvPr/>
        </p:nvGrpSpPr>
        <p:grpSpPr>
          <a:xfrm flipV="1">
            <a:off x="782327" y="2871788"/>
            <a:ext cx="168881" cy="149722"/>
            <a:chOff x="7427495" y="2229853"/>
            <a:chExt cx="403200" cy="403200"/>
          </a:xfrm>
        </p:grpSpPr>
        <p:sp>
          <p:nvSpPr>
            <p:cNvPr id="13" name="Elipse 16">
              <a:extLst>
                <a:ext uri="{FF2B5EF4-FFF2-40B4-BE49-F238E27FC236}">
                  <a16:creationId xmlns:a16="http://schemas.microsoft.com/office/drawing/2014/main" id="{D931BD93-DBD9-8B95-AD34-F496083C3AEE}"/>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4" name="Elipse 17">
              <a:extLst>
                <a:ext uri="{FF2B5EF4-FFF2-40B4-BE49-F238E27FC236}">
                  <a16:creationId xmlns:a16="http://schemas.microsoft.com/office/drawing/2014/main" id="{CD161F14-F46F-96BF-7AD1-6CC3AB2D5DEB}"/>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5" name="Agrupar 14">
            <a:extLst>
              <a:ext uri="{FF2B5EF4-FFF2-40B4-BE49-F238E27FC236}">
                <a16:creationId xmlns:a16="http://schemas.microsoft.com/office/drawing/2014/main" id="{308BB6FF-C535-5C2B-2897-E8BBF02BE3FA}"/>
              </a:ext>
            </a:extLst>
          </p:cNvPr>
          <p:cNvGrpSpPr/>
          <p:nvPr/>
        </p:nvGrpSpPr>
        <p:grpSpPr>
          <a:xfrm flipV="1">
            <a:off x="782327" y="3643313"/>
            <a:ext cx="168881" cy="149722"/>
            <a:chOff x="7427495" y="2229853"/>
            <a:chExt cx="403200" cy="403200"/>
          </a:xfrm>
        </p:grpSpPr>
        <p:sp>
          <p:nvSpPr>
            <p:cNvPr id="16" name="Elipse 16">
              <a:extLst>
                <a:ext uri="{FF2B5EF4-FFF2-40B4-BE49-F238E27FC236}">
                  <a16:creationId xmlns:a16="http://schemas.microsoft.com/office/drawing/2014/main" id="{D968521D-C6DA-FDCF-7499-A34405E0D885}"/>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7" name="Elipse 17">
              <a:extLst>
                <a:ext uri="{FF2B5EF4-FFF2-40B4-BE49-F238E27FC236}">
                  <a16:creationId xmlns:a16="http://schemas.microsoft.com/office/drawing/2014/main" id="{AF38441D-215A-5309-14A9-72F611AEFDB2}"/>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8" name="Agrupar 17">
            <a:extLst>
              <a:ext uri="{FF2B5EF4-FFF2-40B4-BE49-F238E27FC236}">
                <a16:creationId xmlns:a16="http://schemas.microsoft.com/office/drawing/2014/main" id="{87E71782-CA33-3775-91C5-8EEB666269B1}"/>
              </a:ext>
            </a:extLst>
          </p:cNvPr>
          <p:cNvGrpSpPr/>
          <p:nvPr/>
        </p:nvGrpSpPr>
        <p:grpSpPr>
          <a:xfrm flipV="1">
            <a:off x="782327" y="4119563"/>
            <a:ext cx="168881" cy="149722"/>
            <a:chOff x="7427495" y="2229853"/>
            <a:chExt cx="403200" cy="403200"/>
          </a:xfrm>
        </p:grpSpPr>
        <p:sp>
          <p:nvSpPr>
            <p:cNvPr id="19" name="Elipse 16">
              <a:extLst>
                <a:ext uri="{FF2B5EF4-FFF2-40B4-BE49-F238E27FC236}">
                  <a16:creationId xmlns:a16="http://schemas.microsoft.com/office/drawing/2014/main" id="{78176CEE-8506-9D1F-57D3-95D26AED770E}"/>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0" name="Elipse 17">
              <a:extLst>
                <a:ext uri="{FF2B5EF4-FFF2-40B4-BE49-F238E27FC236}">
                  <a16:creationId xmlns:a16="http://schemas.microsoft.com/office/drawing/2014/main" id="{40F23649-8753-EAFB-6641-4E3E996D7B9D}"/>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spTree>
    <p:extLst>
      <p:ext uri="{BB962C8B-B14F-4D97-AF65-F5344CB8AC3E}">
        <p14:creationId xmlns:p14="http://schemas.microsoft.com/office/powerpoint/2010/main" val="73539836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7C4C20F-0208-8DB7-4C06-DF1EEE0BBFD5}"/>
              </a:ext>
            </a:extLst>
          </p:cNvPr>
          <p:cNvSpPr>
            <a:spLocks noGrp="1"/>
          </p:cNvSpPr>
          <p:nvPr>
            <p:ph type="title"/>
          </p:nvPr>
        </p:nvSpPr>
        <p:spPr/>
        <p:txBody>
          <a:bodyPr>
            <a:normAutofit/>
          </a:bodyPr>
          <a:lstStyle/>
          <a:p>
            <a:r>
              <a:rPr lang="pt-BR" sz="3600" b="1" dirty="0">
                <a:solidFill>
                  <a:srgbClr val="58696B"/>
                </a:solidFill>
              </a:rPr>
              <a:t>3.2.S.2.5 Validação de processo</a:t>
            </a:r>
          </a:p>
        </p:txBody>
      </p:sp>
      <p:sp>
        <p:nvSpPr>
          <p:cNvPr id="3" name="Espaço Reservado para Conteúdo 2">
            <a:extLst>
              <a:ext uri="{FF2B5EF4-FFF2-40B4-BE49-F238E27FC236}">
                <a16:creationId xmlns:a16="http://schemas.microsoft.com/office/drawing/2014/main" id="{90E86AB3-0359-D106-A748-76789E372AC4}"/>
              </a:ext>
            </a:extLst>
          </p:cNvPr>
          <p:cNvSpPr>
            <a:spLocks noGrp="1"/>
          </p:cNvSpPr>
          <p:nvPr>
            <p:ph idx="1"/>
          </p:nvPr>
        </p:nvSpPr>
        <p:spPr>
          <a:xfrm>
            <a:off x="1018572" y="1619933"/>
            <a:ext cx="10139423" cy="4024223"/>
          </a:xfrm>
        </p:spPr>
        <p:txBody>
          <a:bodyPr>
            <a:normAutofit/>
          </a:bodyPr>
          <a:lstStyle/>
          <a:p>
            <a:pPr marL="0" indent="0" algn="just">
              <a:buClr>
                <a:srgbClr val="062344"/>
              </a:buClr>
              <a:buNone/>
            </a:pPr>
            <a:r>
              <a:rPr lang="pt-BR" sz="2400" dirty="0">
                <a:solidFill>
                  <a:srgbClr val="58696B"/>
                </a:solidFill>
                <a:latin typeface="+mj-lt"/>
                <a:ea typeface="+mj-ea"/>
                <a:cs typeface="+mj-cs"/>
              </a:rPr>
              <a:t>Para </a:t>
            </a:r>
            <a:r>
              <a:rPr lang="pt-BR" sz="2400" dirty="0" err="1">
                <a:solidFill>
                  <a:srgbClr val="58696B"/>
                </a:solidFill>
                <a:latin typeface="+mj-lt"/>
                <a:ea typeface="+mj-ea"/>
                <a:cs typeface="+mj-cs"/>
              </a:rPr>
              <a:t>IFAs</a:t>
            </a:r>
            <a:r>
              <a:rPr lang="pt-BR" sz="2400" dirty="0">
                <a:solidFill>
                  <a:srgbClr val="58696B"/>
                </a:solidFill>
                <a:latin typeface="+mj-lt"/>
                <a:ea typeface="+mj-ea"/>
                <a:cs typeface="+mj-cs"/>
              </a:rPr>
              <a:t> estéreis, devem se apresentar os estudos de validação e/ou avaliação do processo referentes às etapas de processamento asséptico e/ou esterilização.</a:t>
            </a:r>
          </a:p>
          <a:p>
            <a:pPr marL="0" indent="0" algn="just">
              <a:buClr>
                <a:srgbClr val="062344"/>
              </a:buClr>
              <a:buNone/>
            </a:pPr>
            <a:br>
              <a:rPr lang="pt-BR" sz="2400" dirty="0">
                <a:solidFill>
                  <a:srgbClr val="58696B"/>
                </a:solidFill>
                <a:latin typeface="+mj-lt"/>
                <a:ea typeface="+mj-ea"/>
                <a:cs typeface="+mj-cs"/>
              </a:rPr>
            </a:br>
            <a:r>
              <a:rPr lang="pt-BR" sz="2400" dirty="0">
                <a:solidFill>
                  <a:srgbClr val="58696B"/>
                </a:solidFill>
                <a:latin typeface="+mj-lt"/>
                <a:ea typeface="+mj-ea"/>
                <a:cs typeface="+mj-cs"/>
              </a:rPr>
              <a:t>Para </a:t>
            </a:r>
            <a:r>
              <a:rPr lang="pt-BR" sz="2400" dirty="0" err="1">
                <a:solidFill>
                  <a:srgbClr val="58696B"/>
                </a:solidFill>
                <a:latin typeface="+mj-lt"/>
                <a:ea typeface="+mj-ea"/>
                <a:cs typeface="+mj-cs"/>
              </a:rPr>
              <a:t>IFAs</a:t>
            </a:r>
            <a:r>
              <a:rPr lang="pt-BR" sz="2400" dirty="0">
                <a:solidFill>
                  <a:srgbClr val="58696B"/>
                </a:solidFill>
                <a:latin typeface="+mj-lt"/>
                <a:ea typeface="+mj-ea"/>
                <a:cs typeface="+mj-cs"/>
              </a:rPr>
              <a:t> não estéreis, o tópico é tratado somente no âmbito das Boas Práticas de Fabricação.</a:t>
            </a:r>
          </a:p>
          <a:p>
            <a:pPr marL="0" indent="0" algn="just">
              <a:buClr>
                <a:srgbClr val="062344"/>
              </a:buClr>
              <a:buNone/>
            </a:pPr>
            <a:br>
              <a:rPr lang="pt-BR" sz="2400" dirty="0">
                <a:solidFill>
                  <a:srgbClr val="58696B"/>
                </a:solidFill>
                <a:latin typeface="+mj-lt"/>
                <a:ea typeface="+mj-ea"/>
                <a:cs typeface="+mj-cs"/>
              </a:rPr>
            </a:br>
            <a:r>
              <a:rPr lang="pt-BR" sz="2400" dirty="0">
                <a:solidFill>
                  <a:srgbClr val="58696B"/>
                </a:solidFill>
                <a:latin typeface="+mj-lt"/>
                <a:ea typeface="+mj-ea"/>
                <a:cs typeface="+mj-cs"/>
              </a:rPr>
              <a:t>O fabricante pode optar por incluir dados de validação de processo, se julgar oportuno (</a:t>
            </a:r>
            <a:r>
              <a:rPr lang="pt-BR" sz="2400" dirty="0" err="1">
                <a:solidFill>
                  <a:srgbClr val="58696B"/>
                </a:solidFill>
                <a:latin typeface="+mj-lt"/>
                <a:ea typeface="+mj-ea"/>
                <a:cs typeface="+mj-cs"/>
              </a:rPr>
              <a:t>ex</a:t>
            </a:r>
            <a:r>
              <a:rPr lang="pt-BR" sz="2400" dirty="0">
                <a:solidFill>
                  <a:srgbClr val="58696B"/>
                </a:solidFill>
                <a:latin typeface="+mj-lt"/>
                <a:ea typeface="+mj-ea"/>
                <a:cs typeface="+mj-cs"/>
              </a:rPr>
              <a:t> validação de processo para uso de solventes </a:t>
            </a:r>
            <a:r>
              <a:rPr lang="pt-BR" sz="2400" dirty="0" err="1">
                <a:solidFill>
                  <a:srgbClr val="58696B"/>
                </a:solidFill>
                <a:latin typeface="+mj-lt"/>
                <a:ea typeface="+mj-ea"/>
                <a:cs typeface="+mj-cs"/>
              </a:rPr>
              <a:t>reuperados</a:t>
            </a:r>
            <a:r>
              <a:rPr lang="pt-BR" sz="2400" dirty="0">
                <a:solidFill>
                  <a:srgbClr val="58696B"/>
                </a:solidFill>
                <a:latin typeface="+mj-lt"/>
                <a:ea typeface="+mj-ea"/>
                <a:cs typeface="+mj-cs"/>
              </a:rPr>
              <a:t>).</a:t>
            </a:r>
          </a:p>
        </p:txBody>
      </p:sp>
      <p:sp>
        <p:nvSpPr>
          <p:cNvPr id="4" name="Espaço Reservado para o Número do Slide 3">
            <a:extLst>
              <a:ext uri="{FF2B5EF4-FFF2-40B4-BE49-F238E27FC236}">
                <a16:creationId xmlns:a16="http://schemas.microsoft.com/office/drawing/2014/main" id="{B4F7A9BC-C24F-C3E7-A84C-2593E6C50DBB}"/>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54</a:t>
            </a:fld>
            <a:endParaRPr lang="pt-BR" dirty="0"/>
          </a:p>
        </p:txBody>
      </p:sp>
      <p:pic>
        <p:nvPicPr>
          <p:cNvPr id="5" name="Picture 1" descr="9f723375-5524-49b6-b012-fef03ac9f934.png">
            <a:extLst>
              <a:ext uri="{FF2B5EF4-FFF2-40B4-BE49-F238E27FC236}">
                <a16:creationId xmlns:a16="http://schemas.microsoft.com/office/drawing/2014/main" id="{085F7482-12AD-15B3-3D27-E52FF40B9234}"/>
              </a:ext>
            </a:extLst>
          </p:cNvPr>
          <p:cNvPicPr>
            <a:picLocks noChangeAspect="1"/>
          </p:cNvPicPr>
          <p:nvPr/>
        </p:nvPicPr>
        <p:blipFill>
          <a:blip r:embed="rId3"/>
          <a:stretch>
            <a:fillRect/>
          </a:stretch>
        </p:blipFill>
        <p:spPr>
          <a:xfrm>
            <a:off x="0" y="0"/>
            <a:ext cx="858129" cy="656913"/>
          </a:xfrm>
          <a:prstGeom prst="rect">
            <a:avLst/>
          </a:prstGeom>
        </p:spPr>
      </p:pic>
      <p:grpSp>
        <p:nvGrpSpPr>
          <p:cNvPr id="6" name="Agrupar 5">
            <a:extLst>
              <a:ext uri="{FF2B5EF4-FFF2-40B4-BE49-F238E27FC236}">
                <a16:creationId xmlns:a16="http://schemas.microsoft.com/office/drawing/2014/main" id="{49405C24-DF9D-AC52-E9DC-723319DEF498}"/>
              </a:ext>
            </a:extLst>
          </p:cNvPr>
          <p:cNvGrpSpPr/>
          <p:nvPr/>
        </p:nvGrpSpPr>
        <p:grpSpPr>
          <a:xfrm flipV="1">
            <a:off x="782327" y="1719263"/>
            <a:ext cx="168881" cy="149722"/>
            <a:chOff x="7427495" y="2229853"/>
            <a:chExt cx="403200" cy="403200"/>
          </a:xfrm>
        </p:grpSpPr>
        <p:sp>
          <p:nvSpPr>
            <p:cNvPr id="7" name="Elipse 16">
              <a:extLst>
                <a:ext uri="{FF2B5EF4-FFF2-40B4-BE49-F238E27FC236}">
                  <a16:creationId xmlns:a16="http://schemas.microsoft.com/office/drawing/2014/main" id="{50D6D4C3-E37C-B8E0-099A-9AFE639A3CC7}"/>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8" name="Elipse 17">
              <a:extLst>
                <a:ext uri="{FF2B5EF4-FFF2-40B4-BE49-F238E27FC236}">
                  <a16:creationId xmlns:a16="http://schemas.microsoft.com/office/drawing/2014/main" id="{4036C9E1-15FB-9E70-E176-706EAECF61E2}"/>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9" name="Agrupar 8">
            <a:extLst>
              <a:ext uri="{FF2B5EF4-FFF2-40B4-BE49-F238E27FC236}">
                <a16:creationId xmlns:a16="http://schemas.microsoft.com/office/drawing/2014/main" id="{B6644A14-29E8-C0B9-6E68-69B65AD9AA95}"/>
              </a:ext>
            </a:extLst>
          </p:cNvPr>
          <p:cNvGrpSpPr/>
          <p:nvPr/>
        </p:nvGrpSpPr>
        <p:grpSpPr>
          <a:xfrm flipV="1">
            <a:off x="781472" y="3161215"/>
            <a:ext cx="168881" cy="149722"/>
            <a:chOff x="7427495" y="2229853"/>
            <a:chExt cx="403200" cy="403200"/>
          </a:xfrm>
        </p:grpSpPr>
        <p:sp>
          <p:nvSpPr>
            <p:cNvPr id="10" name="Elipse 16">
              <a:extLst>
                <a:ext uri="{FF2B5EF4-FFF2-40B4-BE49-F238E27FC236}">
                  <a16:creationId xmlns:a16="http://schemas.microsoft.com/office/drawing/2014/main" id="{52695A51-FB21-32C2-C4EE-343C8D6FEFB3}"/>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1" name="Elipse 17">
              <a:extLst>
                <a:ext uri="{FF2B5EF4-FFF2-40B4-BE49-F238E27FC236}">
                  <a16:creationId xmlns:a16="http://schemas.microsoft.com/office/drawing/2014/main" id="{C190B8D6-93D0-C64C-FAEE-35A7D5FF701E}"/>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2" name="Agrupar 11">
            <a:extLst>
              <a:ext uri="{FF2B5EF4-FFF2-40B4-BE49-F238E27FC236}">
                <a16:creationId xmlns:a16="http://schemas.microsoft.com/office/drawing/2014/main" id="{1A023F2D-5802-6C5A-70A2-EF46410E1906}"/>
              </a:ext>
            </a:extLst>
          </p:cNvPr>
          <p:cNvGrpSpPr/>
          <p:nvPr/>
        </p:nvGrpSpPr>
        <p:grpSpPr>
          <a:xfrm flipV="1">
            <a:off x="780617" y="4288842"/>
            <a:ext cx="168881" cy="149722"/>
            <a:chOff x="7427495" y="2229853"/>
            <a:chExt cx="403200" cy="403200"/>
          </a:xfrm>
        </p:grpSpPr>
        <p:sp>
          <p:nvSpPr>
            <p:cNvPr id="13" name="Elipse 16">
              <a:extLst>
                <a:ext uri="{FF2B5EF4-FFF2-40B4-BE49-F238E27FC236}">
                  <a16:creationId xmlns:a16="http://schemas.microsoft.com/office/drawing/2014/main" id="{765A12FB-5098-0E3A-2E58-7CB4AA1719BB}"/>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4" name="Elipse 17">
              <a:extLst>
                <a:ext uri="{FF2B5EF4-FFF2-40B4-BE49-F238E27FC236}">
                  <a16:creationId xmlns:a16="http://schemas.microsoft.com/office/drawing/2014/main" id="{15350B25-9CC0-0EAA-E763-FF60004B5E51}"/>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spTree>
    <p:extLst>
      <p:ext uri="{BB962C8B-B14F-4D97-AF65-F5344CB8AC3E}">
        <p14:creationId xmlns:p14="http://schemas.microsoft.com/office/powerpoint/2010/main" val="210576924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6351074-8C8A-CF6E-2024-6B531ADD6F54}"/>
              </a:ext>
            </a:extLst>
          </p:cNvPr>
          <p:cNvSpPr>
            <a:spLocks noGrp="1"/>
          </p:cNvSpPr>
          <p:nvPr>
            <p:ph type="title"/>
          </p:nvPr>
        </p:nvSpPr>
        <p:spPr>
          <a:xfrm>
            <a:off x="838200" y="353551"/>
            <a:ext cx="10515600" cy="1325563"/>
          </a:xfrm>
        </p:spPr>
        <p:txBody>
          <a:bodyPr>
            <a:normAutofit/>
          </a:bodyPr>
          <a:lstStyle/>
          <a:p>
            <a:r>
              <a:rPr lang="pt-BR" sz="3200" b="1" dirty="0">
                <a:solidFill>
                  <a:srgbClr val="58696B"/>
                </a:solidFill>
              </a:rPr>
              <a:t>3.2.S.2.6 Desenvolvimento do processo de fabricação</a:t>
            </a:r>
          </a:p>
        </p:txBody>
      </p:sp>
      <p:sp>
        <p:nvSpPr>
          <p:cNvPr id="3" name="Espaço Reservado para Conteúdo 2">
            <a:extLst>
              <a:ext uri="{FF2B5EF4-FFF2-40B4-BE49-F238E27FC236}">
                <a16:creationId xmlns:a16="http://schemas.microsoft.com/office/drawing/2014/main" id="{639858D1-D004-0672-5F50-F433D5445D4C}"/>
              </a:ext>
            </a:extLst>
          </p:cNvPr>
          <p:cNvSpPr>
            <a:spLocks noGrp="1"/>
          </p:cNvSpPr>
          <p:nvPr>
            <p:ph idx="1"/>
          </p:nvPr>
        </p:nvSpPr>
        <p:spPr>
          <a:xfrm>
            <a:off x="1192192" y="1825625"/>
            <a:ext cx="10161608" cy="1325563"/>
          </a:xfrm>
        </p:spPr>
        <p:txBody>
          <a:bodyPr>
            <a:normAutofit/>
          </a:bodyPr>
          <a:lstStyle/>
          <a:p>
            <a:pPr>
              <a:buFont typeface="Calibri" panose="020F0502020204030204" pitchFamily="34" charset="0"/>
              <a:buChar char="&gt;"/>
            </a:pPr>
            <a:r>
              <a:rPr lang="pt-BR" dirty="0" err="1">
                <a:solidFill>
                  <a:srgbClr val="58696B"/>
                </a:solidFill>
                <a:latin typeface="+mj-lt"/>
                <a:ea typeface="+mj-ea"/>
                <a:cs typeface="+mj-cs"/>
              </a:rPr>
              <a:t>IFAs</a:t>
            </a:r>
            <a:r>
              <a:rPr lang="pt-BR" dirty="0">
                <a:solidFill>
                  <a:srgbClr val="58696B"/>
                </a:solidFill>
                <a:latin typeface="+mj-lt"/>
                <a:ea typeface="+mj-ea"/>
                <a:cs typeface="+mj-cs"/>
              </a:rPr>
              <a:t> “conhecidos” (</a:t>
            </a:r>
            <a:r>
              <a:rPr lang="pt-BR" dirty="0" err="1">
                <a:solidFill>
                  <a:srgbClr val="58696B"/>
                </a:solidFill>
                <a:latin typeface="+mj-lt"/>
                <a:ea typeface="+mj-ea"/>
                <a:cs typeface="+mj-cs"/>
              </a:rPr>
              <a:t>Known</a:t>
            </a:r>
            <a:r>
              <a:rPr lang="pt-BR" dirty="0">
                <a:solidFill>
                  <a:srgbClr val="58696B"/>
                </a:solidFill>
                <a:latin typeface="+mj-lt"/>
                <a:ea typeface="+mj-ea"/>
                <a:cs typeface="+mj-cs"/>
              </a:rPr>
              <a:t> </a:t>
            </a:r>
            <a:r>
              <a:rPr lang="pt-BR" dirty="0" err="1">
                <a:solidFill>
                  <a:srgbClr val="58696B"/>
                </a:solidFill>
                <a:latin typeface="+mj-lt"/>
                <a:ea typeface="+mj-ea"/>
                <a:cs typeface="+mj-cs"/>
              </a:rPr>
              <a:t>active</a:t>
            </a:r>
            <a:r>
              <a:rPr lang="pt-BR" dirty="0">
                <a:solidFill>
                  <a:srgbClr val="58696B"/>
                </a:solidFill>
                <a:latin typeface="+mj-lt"/>
                <a:ea typeface="+mj-ea"/>
                <a:cs typeface="+mj-cs"/>
              </a:rPr>
              <a:t> </a:t>
            </a:r>
            <a:r>
              <a:rPr lang="pt-BR" dirty="0" err="1">
                <a:solidFill>
                  <a:srgbClr val="58696B"/>
                </a:solidFill>
                <a:latin typeface="+mj-lt"/>
                <a:ea typeface="+mj-ea"/>
                <a:cs typeface="+mj-cs"/>
              </a:rPr>
              <a:t>substances</a:t>
            </a:r>
            <a:r>
              <a:rPr lang="pt-BR" dirty="0">
                <a:solidFill>
                  <a:srgbClr val="58696B"/>
                </a:solidFill>
                <a:latin typeface="+mj-lt"/>
                <a:ea typeface="+mj-ea"/>
                <a:cs typeface="+mj-cs"/>
              </a:rPr>
              <a:t>).</a:t>
            </a:r>
          </a:p>
          <a:p>
            <a:pPr>
              <a:buFont typeface="Calibri" panose="020F0502020204030204" pitchFamily="34" charset="0"/>
              <a:buChar char="&gt;"/>
            </a:pPr>
            <a:r>
              <a:rPr lang="pt-BR" dirty="0">
                <a:solidFill>
                  <a:srgbClr val="58696B"/>
                </a:solidFill>
                <a:latin typeface="+mj-lt"/>
                <a:ea typeface="+mj-ea"/>
                <a:cs typeface="+mj-cs"/>
              </a:rPr>
              <a:t>Novas entidades químicas (NCE).</a:t>
            </a:r>
          </a:p>
        </p:txBody>
      </p:sp>
      <p:sp>
        <p:nvSpPr>
          <p:cNvPr id="9" name="CaixaDeTexto 8">
            <a:extLst>
              <a:ext uri="{FF2B5EF4-FFF2-40B4-BE49-F238E27FC236}">
                <a16:creationId xmlns:a16="http://schemas.microsoft.com/office/drawing/2014/main" id="{F1FCB39E-2680-5778-CFC4-7AF29B2FBC81}"/>
              </a:ext>
            </a:extLst>
          </p:cNvPr>
          <p:cNvSpPr txBox="1"/>
          <p:nvPr/>
        </p:nvSpPr>
        <p:spPr>
          <a:xfrm>
            <a:off x="1276109" y="3297699"/>
            <a:ext cx="9835587" cy="646331"/>
          </a:xfrm>
          <a:prstGeom prst="rect">
            <a:avLst/>
          </a:prstGeom>
          <a:solidFill>
            <a:srgbClr val="062344">
              <a:alpha val="50000"/>
            </a:srgbClr>
          </a:solidFill>
          <a:ln>
            <a:solidFill>
              <a:srgbClr val="062344"/>
            </a:solid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wrap="square">
            <a:spAutoFit/>
          </a:bodyPr>
          <a:lstStyle/>
          <a:p>
            <a:pPr algn="just"/>
            <a:r>
              <a:rPr lang="pt-BR" dirty="0"/>
              <a:t>Tipicamente, não se exige que se apresente dados de desenvolvimento, já que os dados que suportam o dossiê em geral se referem a lotes comerciais.</a:t>
            </a:r>
          </a:p>
        </p:txBody>
      </p:sp>
      <p:sp>
        <p:nvSpPr>
          <p:cNvPr id="11" name="CaixaDeTexto 10">
            <a:extLst>
              <a:ext uri="{FF2B5EF4-FFF2-40B4-BE49-F238E27FC236}">
                <a16:creationId xmlns:a16="http://schemas.microsoft.com/office/drawing/2014/main" id="{BD64AAB6-4F39-3AE6-FF5A-433B0154A4CF}"/>
              </a:ext>
            </a:extLst>
          </p:cNvPr>
          <p:cNvSpPr txBox="1"/>
          <p:nvPr/>
        </p:nvSpPr>
        <p:spPr>
          <a:xfrm>
            <a:off x="1276108" y="4220294"/>
            <a:ext cx="9835587" cy="646331"/>
          </a:xfrm>
          <a:prstGeom prst="rect">
            <a:avLst/>
          </a:prstGeom>
          <a:solidFill>
            <a:srgbClr val="062344">
              <a:alpha val="50000"/>
            </a:srgbClr>
          </a:solidFill>
          <a:ln>
            <a:solidFill>
              <a:srgbClr val="062344"/>
            </a:solid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wrap="square">
            <a:spAutoFit/>
          </a:bodyPr>
          <a:lstStyle>
            <a:defPPr>
              <a:defRPr lang="pt-BR"/>
            </a:defPPr>
            <a:lvl1pP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just"/>
            <a:r>
              <a:rPr lang="pt-BR" dirty="0"/>
              <a:t>Para </a:t>
            </a:r>
            <a:r>
              <a:rPr lang="pt-BR" dirty="0" err="1"/>
              <a:t>IFAs</a:t>
            </a:r>
            <a:r>
              <a:rPr lang="pt-BR" dirty="0"/>
              <a:t> “conhecidos” o fabricante pode optar por incluir dados de desenvolvimento, se julgar oportuno (</a:t>
            </a:r>
            <a:r>
              <a:rPr lang="pt-BR" dirty="0" err="1"/>
              <a:t>ex</a:t>
            </a:r>
            <a:r>
              <a:rPr lang="pt-BR" dirty="0"/>
              <a:t>: para que se tenha uma melhor compreensão da estratégia de controle).</a:t>
            </a:r>
          </a:p>
        </p:txBody>
      </p:sp>
      <p:sp>
        <p:nvSpPr>
          <p:cNvPr id="4" name="Espaço Reservado para o Número do Slide 3">
            <a:extLst>
              <a:ext uri="{FF2B5EF4-FFF2-40B4-BE49-F238E27FC236}">
                <a16:creationId xmlns:a16="http://schemas.microsoft.com/office/drawing/2014/main" id="{53179BCC-5EDA-6B78-4387-F12E95442EB4}"/>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55</a:t>
            </a:fld>
            <a:endParaRPr lang="pt-BR" dirty="0"/>
          </a:p>
        </p:txBody>
      </p:sp>
      <p:pic>
        <p:nvPicPr>
          <p:cNvPr id="5" name="Picture 1" descr="9f723375-5524-49b6-b012-fef03ac9f934.png">
            <a:extLst>
              <a:ext uri="{FF2B5EF4-FFF2-40B4-BE49-F238E27FC236}">
                <a16:creationId xmlns:a16="http://schemas.microsoft.com/office/drawing/2014/main" id="{87F2EC3E-D5FB-58E6-3AD9-1F4418A1D43A}"/>
              </a:ext>
            </a:extLst>
          </p:cNvPr>
          <p:cNvPicPr>
            <a:picLocks noChangeAspect="1"/>
          </p:cNvPicPr>
          <p:nvPr/>
        </p:nvPicPr>
        <p:blipFill>
          <a:blip r:embed="rId3"/>
          <a:stretch>
            <a:fillRect/>
          </a:stretch>
        </p:blipFill>
        <p:spPr>
          <a:xfrm>
            <a:off x="0" y="0"/>
            <a:ext cx="858129" cy="656913"/>
          </a:xfrm>
          <a:prstGeom prst="rect">
            <a:avLst/>
          </a:prstGeom>
        </p:spPr>
      </p:pic>
    </p:spTree>
    <p:extLst>
      <p:ext uri="{BB962C8B-B14F-4D97-AF65-F5344CB8AC3E}">
        <p14:creationId xmlns:p14="http://schemas.microsoft.com/office/powerpoint/2010/main" val="223103017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35A9ECB-5386-E797-90EA-F5E277408F81}"/>
              </a:ext>
            </a:extLst>
          </p:cNvPr>
          <p:cNvSpPr>
            <a:spLocks noGrp="1"/>
          </p:cNvSpPr>
          <p:nvPr>
            <p:ph type="title"/>
          </p:nvPr>
        </p:nvSpPr>
        <p:spPr/>
        <p:txBody>
          <a:bodyPr>
            <a:normAutofit/>
          </a:bodyPr>
          <a:lstStyle/>
          <a:p>
            <a:r>
              <a:rPr lang="pt-BR" sz="2800" b="1" dirty="0">
                <a:solidFill>
                  <a:srgbClr val="58696B"/>
                </a:solidFill>
              </a:rPr>
              <a:t>3.S.S.3.1 Elucidação da Estrutura e de Outras Características</a:t>
            </a:r>
          </a:p>
        </p:txBody>
      </p:sp>
      <p:sp>
        <p:nvSpPr>
          <p:cNvPr id="3" name="Espaço Reservado para Conteúdo 2">
            <a:extLst>
              <a:ext uri="{FF2B5EF4-FFF2-40B4-BE49-F238E27FC236}">
                <a16:creationId xmlns:a16="http://schemas.microsoft.com/office/drawing/2014/main" id="{BC5830BA-F805-E495-8D47-46F9E4DB5BCC}"/>
              </a:ext>
            </a:extLst>
          </p:cNvPr>
          <p:cNvSpPr>
            <a:spLocks noGrp="1"/>
          </p:cNvSpPr>
          <p:nvPr>
            <p:ph idx="1"/>
          </p:nvPr>
        </p:nvSpPr>
        <p:spPr>
          <a:xfrm>
            <a:off x="988671" y="1466810"/>
            <a:ext cx="10515600" cy="4351338"/>
          </a:xfrm>
        </p:spPr>
        <p:txBody>
          <a:bodyPr>
            <a:normAutofit/>
          </a:bodyPr>
          <a:lstStyle/>
          <a:p>
            <a:pPr marL="0" indent="0">
              <a:buClr>
                <a:srgbClr val="062344"/>
              </a:buClr>
              <a:buNone/>
            </a:pPr>
            <a:r>
              <a:rPr lang="pt-BR" sz="2500" b="1" dirty="0">
                <a:solidFill>
                  <a:srgbClr val="062344"/>
                </a:solidFill>
              </a:rPr>
              <a:t>Verificação da estrutura química;</a:t>
            </a:r>
          </a:p>
          <a:p>
            <a:pPr marL="0" indent="0">
              <a:buClr>
                <a:srgbClr val="062344"/>
              </a:buClr>
              <a:buNone/>
            </a:pPr>
            <a:r>
              <a:rPr lang="pt-BR" sz="2400" dirty="0">
                <a:solidFill>
                  <a:srgbClr val="58696B"/>
                </a:solidFill>
                <a:latin typeface="+mj-lt"/>
                <a:ea typeface="+mj-ea"/>
                <a:cs typeface="+mj-cs"/>
              </a:rPr>
              <a:t>As seguintes técnicas são tipicamente utilizadas, conjuntamente, para verificação de estrutura química:</a:t>
            </a:r>
          </a:p>
          <a:p>
            <a:pPr marL="0" indent="0">
              <a:buClr>
                <a:srgbClr val="062344"/>
              </a:buClr>
              <a:buNone/>
            </a:pPr>
            <a:r>
              <a:rPr lang="pt-BR" sz="2400" dirty="0">
                <a:solidFill>
                  <a:srgbClr val="58696B"/>
                </a:solidFill>
                <a:latin typeface="+mj-lt"/>
                <a:ea typeface="+mj-ea"/>
                <a:cs typeface="+mj-cs"/>
              </a:rPr>
              <a:t>    Análise elementar;</a:t>
            </a:r>
          </a:p>
          <a:p>
            <a:pPr marL="0" indent="0">
              <a:buClr>
                <a:srgbClr val="062344"/>
              </a:buClr>
              <a:buNone/>
            </a:pPr>
            <a:r>
              <a:rPr lang="pt-BR" sz="2400" dirty="0">
                <a:solidFill>
                  <a:srgbClr val="58696B"/>
                </a:solidFill>
                <a:latin typeface="+mj-lt"/>
                <a:ea typeface="+mj-ea"/>
                <a:cs typeface="+mj-cs"/>
              </a:rPr>
              <a:t>    Espectroscopia de absorção no infravermelho;</a:t>
            </a:r>
          </a:p>
          <a:p>
            <a:pPr marL="0" indent="0">
              <a:buClr>
                <a:srgbClr val="062344"/>
              </a:buClr>
              <a:buNone/>
            </a:pPr>
            <a:r>
              <a:rPr lang="pt-BR" sz="2400" dirty="0">
                <a:solidFill>
                  <a:srgbClr val="58696B"/>
                </a:solidFill>
                <a:latin typeface="+mj-lt"/>
                <a:ea typeface="+mj-ea"/>
                <a:cs typeface="+mj-cs"/>
              </a:rPr>
              <a:t>    Espectroscopia de absorção no ultravioleta;</a:t>
            </a:r>
          </a:p>
          <a:p>
            <a:pPr marL="0" indent="0">
              <a:buClr>
                <a:srgbClr val="062344"/>
              </a:buClr>
              <a:buNone/>
            </a:pPr>
            <a:r>
              <a:rPr lang="pt-BR" sz="2400" dirty="0">
                <a:solidFill>
                  <a:srgbClr val="58696B"/>
                </a:solidFill>
                <a:latin typeface="+mj-lt"/>
                <a:ea typeface="+mj-ea"/>
                <a:cs typeface="+mj-cs"/>
              </a:rPr>
              <a:t>    Espectroscopia de ressonância magnética nuclear em solução;</a:t>
            </a:r>
          </a:p>
          <a:p>
            <a:pPr marL="0" indent="0">
              <a:buClr>
                <a:srgbClr val="062344"/>
              </a:buClr>
              <a:buNone/>
            </a:pPr>
            <a:r>
              <a:rPr lang="pt-BR" sz="2400" dirty="0">
                <a:solidFill>
                  <a:srgbClr val="58696B"/>
                </a:solidFill>
                <a:latin typeface="+mj-lt"/>
                <a:ea typeface="+mj-ea"/>
                <a:cs typeface="+mj-cs"/>
              </a:rPr>
              <a:t>    Espectrometria de massa;</a:t>
            </a:r>
          </a:p>
          <a:p>
            <a:pPr marL="0" indent="0">
              <a:buClr>
                <a:srgbClr val="062344"/>
              </a:buClr>
              <a:buNone/>
            </a:pPr>
            <a:r>
              <a:rPr lang="pt-BR" sz="2400" dirty="0">
                <a:solidFill>
                  <a:srgbClr val="58696B"/>
                </a:solidFill>
                <a:latin typeface="+mj-lt"/>
                <a:ea typeface="+mj-ea"/>
                <a:cs typeface="+mj-cs"/>
              </a:rPr>
              <a:t>    Outras técnicas podem ser utilizadas de forma complementar.</a:t>
            </a:r>
          </a:p>
        </p:txBody>
      </p:sp>
      <p:sp>
        <p:nvSpPr>
          <p:cNvPr id="4" name="Espaço Reservado para o Número do Slide 3">
            <a:extLst>
              <a:ext uri="{FF2B5EF4-FFF2-40B4-BE49-F238E27FC236}">
                <a16:creationId xmlns:a16="http://schemas.microsoft.com/office/drawing/2014/main" id="{426FDCD2-168B-3FCB-C0CF-82C5390C1E34}"/>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56</a:t>
            </a:fld>
            <a:endParaRPr lang="pt-BR" dirty="0"/>
          </a:p>
        </p:txBody>
      </p:sp>
      <p:pic>
        <p:nvPicPr>
          <p:cNvPr id="5" name="Picture 1" descr="9f723375-5524-49b6-b012-fef03ac9f934.png">
            <a:extLst>
              <a:ext uri="{FF2B5EF4-FFF2-40B4-BE49-F238E27FC236}">
                <a16:creationId xmlns:a16="http://schemas.microsoft.com/office/drawing/2014/main" id="{96208ABE-375A-3D35-1689-B427A83B41D2}"/>
              </a:ext>
            </a:extLst>
          </p:cNvPr>
          <p:cNvPicPr>
            <a:picLocks noChangeAspect="1"/>
          </p:cNvPicPr>
          <p:nvPr/>
        </p:nvPicPr>
        <p:blipFill>
          <a:blip r:embed="rId4"/>
          <a:stretch>
            <a:fillRect/>
          </a:stretch>
        </p:blipFill>
        <p:spPr>
          <a:xfrm>
            <a:off x="0" y="0"/>
            <a:ext cx="858129" cy="656913"/>
          </a:xfrm>
          <a:prstGeom prst="rect">
            <a:avLst/>
          </a:prstGeom>
        </p:spPr>
      </p:pic>
      <p:grpSp>
        <p:nvGrpSpPr>
          <p:cNvPr id="6" name="Agrupar 5">
            <a:extLst>
              <a:ext uri="{FF2B5EF4-FFF2-40B4-BE49-F238E27FC236}">
                <a16:creationId xmlns:a16="http://schemas.microsoft.com/office/drawing/2014/main" id="{FC966195-212B-A40B-D158-4DB1CD574C74}"/>
              </a:ext>
            </a:extLst>
          </p:cNvPr>
          <p:cNvGrpSpPr/>
          <p:nvPr/>
        </p:nvGrpSpPr>
        <p:grpSpPr>
          <a:xfrm flipV="1">
            <a:off x="1137565" y="2830473"/>
            <a:ext cx="101397" cy="89894"/>
            <a:chOff x="7427495" y="2229853"/>
            <a:chExt cx="403200" cy="403200"/>
          </a:xfrm>
        </p:grpSpPr>
        <p:sp>
          <p:nvSpPr>
            <p:cNvPr id="7" name="Elipse 16">
              <a:extLst>
                <a:ext uri="{FF2B5EF4-FFF2-40B4-BE49-F238E27FC236}">
                  <a16:creationId xmlns:a16="http://schemas.microsoft.com/office/drawing/2014/main" id="{A4662CD0-EF9F-461C-F6E9-7B5B1D9D8105}"/>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8" name="Elipse 17">
              <a:extLst>
                <a:ext uri="{FF2B5EF4-FFF2-40B4-BE49-F238E27FC236}">
                  <a16:creationId xmlns:a16="http://schemas.microsoft.com/office/drawing/2014/main" id="{071733DF-3515-9729-6C72-C0BB51BC3E54}"/>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9" name="Agrupar 8">
            <a:extLst>
              <a:ext uri="{FF2B5EF4-FFF2-40B4-BE49-F238E27FC236}">
                <a16:creationId xmlns:a16="http://schemas.microsoft.com/office/drawing/2014/main" id="{48325088-27CB-1045-13E2-346CB6BAE9AC}"/>
              </a:ext>
            </a:extLst>
          </p:cNvPr>
          <p:cNvGrpSpPr/>
          <p:nvPr/>
        </p:nvGrpSpPr>
        <p:grpSpPr>
          <a:xfrm flipV="1">
            <a:off x="1139107" y="3319107"/>
            <a:ext cx="101397" cy="89894"/>
            <a:chOff x="7427495" y="2229853"/>
            <a:chExt cx="403200" cy="403200"/>
          </a:xfrm>
        </p:grpSpPr>
        <p:sp>
          <p:nvSpPr>
            <p:cNvPr id="10" name="Elipse 16">
              <a:extLst>
                <a:ext uri="{FF2B5EF4-FFF2-40B4-BE49-F238E27FC236}">
                  <a16:creationId xmlns:a16="http://schemas.microsoft.com/office/drawing/2014/main" id="{E3E02916-E525-3A00-F277-39953AA22B07}"/>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1" name="Elipse 17">
              <a:extLst>
                <a:ext uri="{FF2B5EF4-FFF2-40B4-BE49-F238E27FC236}">
                  <a16:creationId xmlns:a16="http://schemas.microsoft.com/office/drawing/2014/main" id="{C8DC1284-6789-6962-4468-B8C0BAC577E8}"/>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2" name="Agrupar 11">
            <a:extLst>
              <a:ext uri="{FF2B5EF4-FFF2-40B4-BE49-F238E27FC236}">
                <a16:creationId xmlns:a16="http://schemas.microsoft.com/office/drawing/2014/main" id="{4B8579B8-A714-05E5-C62B-2B57CA995FD5}"/>
              </a:ext>
            </a:extLst>
          </p:cNvPr>
          <p:cNvGrpSpPr/>
          <p:nvPr/>
        </p:nvGrpSpPr>
        <p:grpSpPr>
          <a:xfrm flipV="1">
            <a:off x="1140649" y="3779166"/>
            <a:ext cx="101397" cy="89894"/>
            <a:chOff x="7427495" y="2229853"/>
            <a:chExt cx="403200" cy="403200"/>
          </a:xfrm>
        </p:grpSpPr>
        <p:sp>
          <p:nvSpPr>
            <p:cNvPr id="13" name="Elipse 16">
              <a:extLst>
                <a:ext uri="{FF2B5EF4-FFF2-40B4-BE49-F238E27FC236}">
                  <a16:creationId xmlns:a16="http://schemas.microsoft.com/office/drawing/2014/main" id="{1E4C3DD2-6D90-EBC9-F88C-800B15599658}"/>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4" name="Elipse 17">
              <a:extLst>
                <a:ext uri="{FF2B5EF4-FFF2-40B4-BE49-F238E27FC236}">
                  <a16:creationId xmlns:a16="http://schemas.microsoft.com/office/drawing/2014/main" id="{9B7FA3B7-9654-F397-7EA3-E12F76A95996}"/>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5" name="Agrupar 14">
            <a:extLst>
              <a:ext uri="{FF2B5EF4-FFF2-40B4-BE49-F238E27FC236}">
                <a16:creationId xmlns:a16="http://schemas.microsoft.com/office/drawing/2014/main" id="{CC3840F0-7C37-8D0C-D785-95DE52BEDB09}"/>
              </a:ext>
            </a:extLst>
          </p:cNvPr>
          <p:cNvGrpSpPr/>
          <p:nvPr/>
        </p:nvGrpSpPr>
        <p:grpSpPr>
          <a:xfrm flipV="1">
            <a:off x="1142191" y="4229700"/>
            <a:ext cx="101397" cy="89894"/>
            <a:chOff x="7427495" y="2229853"/>
            <a:chExt cx="403200" cy="403200"/>
          </a:xfrm>
        </p:grpSpPr>
        <p:sp>
          <p:nvSpPr>
            <p:cNvPr id="16" name="Elipse 16">
              <a:extLst>
                <a:ext uri="{FF2B5EF4-FFF2-40B4-BE49-F238E27FC236}">
                  <a16:creationId xmlns:a16="http://schemas.microsoft.com/office/drawing/2014/main" id="{C55AC88A-9257-0A14-4AC5-AB70A871433A}"/>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7" name="Elipse 17">
              <a:extLst>
                <a:ext uri="{FF2B5EF4-FFF2-40B4-BE49-F238E27FC236}">
                  <a16:creationId xmlns:a16="http://schemas.microsoft.com/office/drawing/2014/main" id="{5CD53B47-A9E0-913F-2C3A-62CCC3BC6124}"/>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8" name="Agrupar 17">
            <a:extLst>
              <a:ext uri="{FF2B5EF4-FFF2-40B4-BE49-F238E27FC236}">
                <a16:creationId xmlns:a16="http://schemas.microsoft.com/office/drawing/2014/main" id="{D5C5D6F1-D42F-696E-6E60-F95B82900C31}"/>
              </a:ext>
            </a:extLst>
          </p:cNvPr>
          <p:cNvGrpSpPr/>
          <p:nvPr/>
        </p:nvGrpSpPr>
        <p:grpSpPr>
          <a:xfrm flipV="1">
            <a:off x="1143733" y="4680234"/>
            <a:ext cx="101397" cy="89894"/>
            <a:chOff x="7427495" y="2229853"/>
            <a:chExt cx="403200" cy="403200"/>
          </a:xfrm>
        </p:grpSpPr>
        <p:sp>
          <p:nvSpPr>
            <p:cNvPr id="19" name="Elipse 16">
              <a:extLst>
                <a:ext uri="{FF2B5EF4-FFF2-40B4-BE49-F238E27FC236}">
                  <a16:creationId xmlns:a16="http://schemas.microsoft.com/office/drawing/2014/main" id="{8BFA46B7-1062-6F7C-562E-95617E356447}"/>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0" name="Elipse 17">
              <a:extLst>
                <a:ext uri="{FF2B5EF4-FFF2-40B4-BE49-F238E27FC236}">
                  <a16:creationId xmlns:a16="http://schemas.microsoft.com/office/drawing/2014/main" id="{FC84AC2D-5EC9-7CFC-DF0B-7E3FD506317D}"/>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26" name="Agrupar 25">
            <a:extLst>
              <a:ext uri="{FF2B5EF4-FFF2-40B4-BE49-F238E27FC236}">
                <a16:creationId xmlns:a16="http://schemas.microsoft.com/office/drawing/2014/main" id="{46928786-DC8F-593B-A37C-4EAADEEC8258}"/>
              </a:ext>
            </a:extLst>
          </p:cNvPr>
          <p:cNvGrpSpPr/>
          <p:nvPr/>
        </p:nvGrpSpPr>
        <p:grpSpPr>
          <a:xfrm flipV="1">
            <a:off x="1145275" y="5130768"/>
            <a:ext cx="101397" cy="89894"/>
            <a:chOff x="7427495" y="2229853"/>
            <a:chExt cx="403200" cy="403200"/>
          </a:xfrm>
        </p:grpSpPr>
        <p:sp>
          <p:nvSpPr>
            <p:cNvPr id="27" name="Elipse 16">
              <a:extLst>
                <a:ext uri="{FF2B5EF4-FFF2-40B4-BE49-F238E27FC236}">
                  <a16:creationId xmlns:a16="http://schemas.microsoft.com/office/drawing/2014/main" id="{27FCBF9E-5113-3433-B7A0-7B6F323638A5}"/>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8" name="Elipse 17">
              <a:extLst>
                <a:ext uri="{FF2B5EF4-FFF2-40B4-BE49-F238E27FC236}">
                  <a16:creationId xmlns:a16="http://schemas.microsoft.com/office/drawing/2014/main" id="{3BBA3874-1146-23E6-AEAE-0535C95A6755}"/>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spTree>
    <p:extLst>
      <p:ext uri="{BB962C8B-B14F-4D97-AF65-F5344CB8AC3E}">
        <p14:creationId xmlns:p14="http://schemas.microsoft.com/office/powerpoint/2010/main" val="117227590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a:extLst>
            <a:ext uri="{FF2B5EF4-FFF2-40B4-BE49-F238E27FC236}">
              <a16:creationId xmlns:a16="http://schemas.microsoft.com/office/drawing/2014/main" id="{D953E0A4-54D9-49DA-340B-778B46DC4A4B}"/>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78E79260-DB3B-0CBE-1CEE-14D81E2E0DBE}"/>
              </a:ext>
            </a:extLst>
          </p:cNvPr>
          <p:cNvSpPr>
            <a:spLocks noGrp="1"/>
          </p:cNvSpPr>
          <p:nvPr>
            <p:ph type="title"/>
          </p:nvPr>
        </p:nvSpPr>
        <p:spPr/>
        <p:txBody>
          <a:bodyPr>
            <a:normAutofit/>
          </a:bodyPr>
          <a:lstStyle/>
          <a:p>
            <a:r>
              <a:rPr lang="pt-BR" sz="3000" dirty="0"/>
              <a:t>3.S.S.3.1 Elucidação da Estrutura e de Outras Características</a:t>
            </a:r>
          </a:p>
        </p:txBody>
      </p:sp>
      <p:sp>
        <p:nvSpPr>
          <p:cNvPr id="3" name="Espaço Reservado para Conteúdo 2">
            <a:extLst>
              <a:ext uri="{FF2B5EF4-FFF2-40B4-BE49-F238E27FC236}">
                <a16:creationId xmlns:a16="http://schemas.microsoft.com/office/drawing/2014/main" id="{BBC85D03-032E-D636-30CE-ED846115142B}"/>
              </a:ext>
            </a:extLst>
          </p:cNvPr>
          <p:cNvSpPr>
            <a:spLocks noGrp="1"/>
          </p:cNvSpPr>
          <p:nvPr>
            <p:ph idx="1"/>
          </p:nvPr>
        </p:nvSpPr>
        <p:spPr>
          <a:xfrm>
            <a:off x="988671" y="1466810"/>
            <a:ext cx="10515600" cy="4351338"/>
          </a:xfrm>
        </p:spPr>
        <p:txBody>
          <a:bodyPr>
            <a:normAutofit lnSpcReduction="10000"/>
          </a:bodyPr>
          <a:lstStyle/>
          <a:p>
            <a:pPr marL="0" indent="0">
              <a:buClr>
                <a:srgbClr val="062344"/>
              </a:buClr>
              <a:buNone/>
            </a:pPr>
            <a:r>
              <a:rPr lang="pt-BR" b="1" dirty="0">
                <a:solidFill>
                  <a:schemeClr val="accent3">
                    <a:lumMod val="50000"/>
                  </a:schemeClr>
                </a:solidFill>
                <a:latin typeface="+mj-lt"/>
                <a:ea typeface="+mj-ea"/>
                <a:cs typeface="+mj-cs"/>
              </a:rPr>
              <a:t>Verificação da estrutura química;</a:t>
            </a:r>
          </a:p>
          <a:p>
            <a:pPr marL="0" indent="0">
              <a:buClr>
                <a:srgbClr val="062344"/>
              </a:buClr>
              <a:buNone/>
            </a:pPr>
            <a:r>
              <a:rPr lang="pt-BR" dirty="0">
                <a:solidFill>
                  <a:srgbClr val="58696B"/>
                </a:solidFill>
                <a:latin typeface="+mj-lt"/>
                <a:ea typeface="+mj-ea"/>
                <a:cs typeface="+mj-cs"/>
              </a:rPr>
              <a:t>As seguintes técnicas são tipicamente utilizadas, conjuntamente, para verificação de estrutura química:</a:t>
            </a:r>
          </a:p>
          <a:p>
            <a:pPr marL="0" indent="0">
              <a:buClr>
                <a:srgbClr val="062344"/>
              </a:buClr>
              <a:buNone/>
            </a:pPr>
            <a:r>
              <a:rPr lang="pt-BR" dirty="0">
                <a:solidFill>
                  <a:srgbClr val="58696B"/>
                </a:solidFill>
                <a:latin typeface="+mj-lt"/>
                <a:ea typeface="+mj-ea"/>
                <a:cs typeface="+mj-cs"/>
              </a:rPr>
              <a:t>Análise elementar;</a:t>
            </a:r>
          </a:p>
          <a:p>
            <a:pPr marL="0" indent="0">
              <a:buClr>
                <a:srgbClr val="062344"/>
              </a:buClr>
              <a:buNone/>
            </a:pPr>
            <a:r>
              <a:rPr lang="pt-BR" dirty="0">
                <a:solidFill>
                  <a:schemeClr val="accent3">
                    <a:lumMod val="25000"/>
                  </a:schemeClr>
                </a:solidFill>
                <a:latin typeface="+mj-lt"/>
                <a:ea typeface="+mj-ea"/>
                <a:cs typeface="+mj-cs"/>
              </a:rPr>
              <a:t>Espectroscopia de absorção no infravermelho;</a:t>
            </a:r>
          </a:p>
          <a:p>
            <a:pPr marL="0" indent="0">
              <a:buClr>
                <a:srgbClr val="062344"/>
              </a:buClr>
              <a:buNone/>
            </a:pPr>
            <a:r>
              <a:rPr lang="pt-BR" dirty="0">
                <a:solidFill>
                  <a:srgbClr val="58696B"/>
                </a:solidFill>
                <a:latin typeface="+mj-lt"/>
                <a:ea typeface="+mj-ea"/>
                <a:cs typeface="+mj-cs"/>
              </a:rPr>
              <a:t>Espectroscopia de absorção no ultravioleta;</a:t>
            </a:r>
          </a:p>
          <a:p>
            <a:pPr marL="0" indent="0">
              <a:buClr>
                <a:srgbClr val="062344"/>
              </a:buClr>
              <a:buNone/>
            </a:pPr>
            <a:r>
              <a:rPr lang="pt-BR" dirty="0">
                <a:solidFill>
                  <a:schemeClr val="accent3">
                    <a:lumMod val="25000"/>
                  </a:schemeClr>
                </a:solidFill>
                <a:latin typeface="+mj-lt"/>
                <a:ea typeface="+mj-ea"/>
                <a:cs typeface="+mj-cs"/>
              </a:rPr>
              <a:t>Espectroscopia de ressonância magnética nuclear em solução;</a:t>
            </a:r>
          </a:p>
          <a:p>
            <a:pPr marL="0" indent="0">
              <a:buClr>
                <a:srgbClr val="062344"/>
              </a:buClr>
              <a:buNone/>
            </a:pPr>
            <a:r>
              <a:rPr lang="pt-BR" dirty="0">
                <a:solidFill>
                  <a:schemeClr val="accent3">
                    <a:lumMod val="25000"/>
                  </a:schemeClr>
                </a:solidFill>
                <a:latin typeface="+mj-lt"/>
                <a:ea typeface="+mj-ea"/>
                <a:cs typeface="+mj-cs"/>
              </a:rPr>
              <a:t>Espectrometria de massa;</a:t>
            </a:r>
          </a:p>
          <a:p>
            <a:pPr marL="0" indent="0">
              <a:buClr>
                <a:srgbClr val="062344"/>
              </a:buClr>
              <a:buNone/>
            </a:pPr>
            <a:r>
              <a:rPr lang="pt-BR" dirty="0">
                <a:solidFill>
                  <a:srgbClr val="58696B"/>
                </a:solidFill>
                <a:latin typeface="+mj-lt"/>
                <a:ea typeface="+mj-ea"/>
                <a:cs typeface="+mj-cs"/>
              </a:rPr>
              <a:t>Outras técnicas podem ser utilizadas de forma complementar.</a:t>
            </a:r>
          </a:p>
        </p:txBody>
      </p:sp>
      <p:sp>
        <p:nvSpPr>
          <p:cNvPr id="4" name="Espaço Reservado para o Número do Slide 3">
            <a:extLst>
              <a:ext uri="{FF2B5EF4-FFF2-40B4-BE49-F238E27FC236}">
                <a16:creationId xmlns:a16="http://schemas.microsoft.com/office/drawing/2014/main" id="{A88C165C-346B-1B82-88F6-C0AAF1C70768}"/>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57</a:t>
            </a:fld>
            <a:endParaRPr lang="pt-BR" dirty="0"/>
          </a:p>
        </p:txBody>
      </p:sp>
      <p:pic>
        <p:nvPicPr>
          <p:cNvPr id="5" name="Picture 1" descr="9f723375-5524-49b6-b012-fef03ac9f934.png">
            <a:extLst>
              <a:ext uri="{FF2B5EF4-FFF2-40B4-BE49-F238E27FC236}">
                <a16:creationId xmlns:a16="http://schemas.microsoft.com/office/drawing/2014/main" id="{1D32E90A-3CC7-A20E-652E-D138057DD130}"/>
              </a:ext>
            </a:extLst>
          </p:cNvPr>
          <p:cNvPicPr>
            <a:picLocks noChangeAspect="1"/>
          </p:cNvPicPr>
          <p:nvPr/>
        </p:nvPicPr>
        <p:blipFill>
          <a:blip r:embed="rId4"/>
          <a:stretch>
            <a:fillRect/>
          </a:stretch>
        </p:blipFill>
        <p:spPr>
          <a:xfrm>
            <a:off x="0" y="0"/>
            <a:ext cx="858129" cy="656913"/>
          </a:xfrm>
          <a:prstGeom prst="rect">
            <a:avLst/>
          </a:prstGeom>
        </p:spPr>
      </p:pic>
      <p:grpSp>
        <p:nvGrpSpPr>
          <p:cNvPr id="6" name="Agrupar 5">
            <a:extLst>
              <a:ext uri="{FF2B5EF4-FFF2-40B4-BE49-F238E27FC236}">
                <a16:creationId xmlns:a16="http://schemas.microsoft.com/office/drawing/2014/main" id="{0820A5BA-0497-E0DA-2523-9B9800409490}"/>
              </a:ext>
            </a:extLst>
          </p:cNvPr>
          <p:cNvGrpSpPr/>
          <p:nvPr/>
        </p:nvGrpSpPr>
        <p:grpSpPr>
          <a:xfrm>
            <a:off x="812087" y="2860854"/>
            <a:ext cx="169079" cy="149898"/>
            <a:chOff x="7427495" y="2229853"/>
            <a:chExt cx="403200" cy="403200"/>
          </a:xfrm>
        </p:grpSpPr>
        <p:sp>
          <p:nvSpPr>
            <p:cNvPr id="7" name="Elipse 16">
              <a:extLst>
                <a:ext uri="{FF2B5EF4-FFF2-40B4-BE49-F238E27FC236}">
                  <a16:creationId xmlns:a16="http://schemas.microsoft.com/office/drawing/2014/main" id="{1985D204-F9FD-E7B8-3174-3FB298535CF7}"/>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8" name="Elipse 17">
              <a:extLst>
                <a:ext uri="{FF2B5EF4-FFF2-40B4-BE49-F238E27FC236}">
                  <a16:creationId xmlns:a16="http://schemas.microsoft.com/office/drawing/2014/main" id="{04F0FDB2-7BC3-4A69-56E6-84EFCB8A256E}"/>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9" name="Agrupar 8">
            <a:extLst>
              <a:ext uri="{FF2B5EF4-FFF2-40B4-BE49-F238E27FC236}">
                <a16:creationId xmlns:a16="http://schemas.microsoft.com/office/drawing/2014/main" id="{9FD3CF36-745C-8065-324F-CDF3CF4FC008}"/>
              </a:ext>
            </a:extLst>
          </p:cNvPr>
          <p:cNvGrpSpPr/>
          <p:nvPr/>
        </p:nvGrpSpPr>
        <p:grpSpPr>
          <a:xfrm>
            <a:off x="817002" y="3308229"/>
            <a:ext cx="169079" cy="149898"/>
            <a:chOff x="7427495" y="2229853"/>
            <a:chExt cx="403200" cy="403200"/>
          </a:xfrm>
        </p:grpSpPr>
        <p:sp>
          <p:nvSpPr>
            <p:cNvPr id="10" name="Elipse 16">
              <a:extLst>
                <a:ext uri="{FF2B5EF4-FFF2-40B4-BE49-F238E27FC236}">
                  <a16:creationId xmlns:a16="http://schemas.microsoft.com/office/drawing/2014/main" id="{9C349A03-A510-6C95-2931-3644BAA14D04}"/>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1" name="Elipse 17">
              <a:extLst>
                <a:ext uri="{FF2B5EF4-FFF2-40B4-BE49-F238E27FC236}">
                  <a16:creationId xmlns:a16="http://schemas.microsoft.com/office/drawing/2014/main" id="{0A896759-B499-AA53-0FE8-B52B01139E41}"/>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2" name="Agrupar 11">
            <a:extLst>
              <a:ext uri="{FF2B5EF4-FFF2-40B4-BE49-F238E27FC236}">
                <a16:creationId xmlns:a16="http://schemas.microsoft.com/office/drawing/2014/main" id="{4765133D-C462-32A9-CDCB-68A9DB2021F8}"/>
              </a:ext>
            </a:extLst>
          </p:cNvPr>
          <p:cNvGrpSpPr/>
          <p:nvPr/>
        </p:nvGrpSpPr>
        <p:grpSpPr>
          <a:xfrm>
            <a:off x="821917" y="3775271"/>
            <a:ext cx="169079" cy="149898"/>
            <a:chOff x="7427495" y="2229853"/>
            <a:chExt cx="403200" cy="403200"/>
          </a:xfrm>
        </p:grpSpPr>
        <p:sp>
          <p:nvSpPr>
            <p:cNvPr id="13" name="Elipse 16">
              <a:extLst>
                <a:ext uri="{FF2B5EF4-FFF2-40B4-BE49-F238E27FC236}">
                  <a16:creationId xmlns:a16="http://schemas.microsoft.com/office/drawing/2014/main" id="{10FC8D90-CB3D-225A-9CCA-B56FE2D82BB8}"/>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4" name="Elipse 17">
              <a:extLst>
                <a:ext uri="{FF2B5EF4-FFF2-40B4-BE49-F238E27FC236}">
                  <a16:creationId xmlns:a16="http://schemas.microsoft.com/office/drawing/2014/main" id="{B51FFA53-AE19-7F44-D3ED-193FF521D1F9}"/>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5" name="Agrupar 14">
            <a:extLst>
              <a:ext uri="{FF2B5EF4-FFF2-40B4-BE49-F238E27FC236}">
                <a16:creationId xmlns:a16="http://schemas.microsoft.com/office/drawing/2014/main" id="{437E70FF-9FC2-B7FE-D960-B68BD3180786}"/>
              </a:ext>
            </a:extLst>
          </p:cNvPr>
          <p:cNvGrpSpPr/>
          <p:nvPr/>
        </p:nvGrpSpPr>
        <p:grpSpPr>
          <a:xfrm>
            <a:off x="826832" y="4242313"/>
            <a:ext cx="169079" cy="149898"/>
            <a:chOff x="7427495" y="2229853"/>
            <a:chExt cx="403200" cy="403200"/>
          </a:xfrm>
        </p:grpSpPr>
        <p:sp>
          <p:nvSpPr>
            <p:cNvPr id="16" name="Elipse 16">
              <a:extLst>
                <a:ext uri="{FF2B5EF4-FFF2-40B4-BE49-F238E27FC236}">
                  <a16:creationId xmlns:a16="http://schemas.microsoft.com/office/drawing/2014/main" id="{B67D49BC-18BB-315A-14EB-5C19AD3991E2}"/>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7" name="Elipse 17">
              <a:extLst>
                <a:ext uri="{FF2B5EF4-FFF2-40B4-BE49-F238E27FC236}">
                  <a16:creationId xmlns:a16="http://schemas.microsoft.com/office/drawing/2014/main" id="{71DF897D-9CFC-C914-F628-060CD1BF74AB}"/>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8" name="Agrupar 17">
            <a:extLst>
              <a:ext uri="{FF2B5EF4-FFF2-40B4-BE49-F238E27FC236}">
                <a16:creationId xmlns:a16="http://schemas.microsoft.com/office/drawing/2014/main" id="{39CC2068-43E0-E8F1-8393-B0D3A3DEA4E6}"/>
              </a:ext>
            </a:extLst>
          </p:cNvPr>
          <p:cNvGrpSpPr/>
          <p:nvPr/>
        </p:nvGrpSpPr>
        <p:grpSpPr>
          <a:xfrm>
            <a:off x="831747" y="4709355"/>
            <a:ext cx="169079" cy="149898"/>
            <a:chOff x="7427495" y="2229853"/>
            <a:chExt cx="403200" cy="403200"/>
          </a:xfrm>
        </p:grpSpPr>
        <p:sp>
          <p:nvSpPr>
            <p:cNvPr id="19" name="Elipse 16">
              <a:extLst>
                <a:ext uri="{FF2B5EF4-FFF2-40B4-BE49-F238E27FC236}">
                  <a16:creationId xmlns:a16="http://schemas.microsoft.com/office/drawing/2014/main" id="{E657456B-2C53-E914-1929-95BE6A03F93F}"/>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5" name="Elipse 17">
              <a:extLst>
                <a:ext uri="{FF2B5EF4-FFF2-40B4-BE49-F238E27FC236}">
                  <a16:creationId xmlns:a16="http://schemas.microsoft.com/office/drawing/2014/main" id="{5A99F8FE-6E60-87E9-56E4-29A7448805B0}"/>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26" name="Agrupar 25">
            <a:extLst>
              <a:ext uri="{FF2B5EF4-FFF2-40B4-BE49-F238E27FC236}">
                <a16:creationId xmlns:a16="http://schemas.microsoft.com/office/drawing/2014/main" id="{1770E0B5-660E-7857-2806-497FA2BC4E92}"/>
              </a:ext>
            </a:extLst>
          </p:cNvPr>
          <p:cNvGrpSpPr/>
          <p:nvPr/>
        </p:nvGrpSpPr>
        <p:grpSpPr>
          <a:xfrm>
            <a:off x="836662" y="5176397"/>
            <a:ext cx="169079" cy="149898"/>
            <a:chOff x="7427495" y="2229853"/>
            <a:chExt cx="403200" cy="403200"/>
          </a:xfrm>
        </p:grpSpPr>
        <p:sp>
          <p:nvSpPr>
            <p:cNvPr id="27" name="Elipse 16">
              <a:extLst>
                <a:ext uri="{FF2B5EF4-FFF2-40B4-BE49-F238E27FC236}">
                  <a16:creationId xmlns:a16="http://schemas.microsoft.com/office/drawing/2014/main" id="{B41A0ACE-D832-F23C-ED17-8CBFCC17C8DB}"/>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8" name="Elipse 17">
              <a:extLst>
                <a:ext uri="{FF2B5EF4-FFF2-40B4-BE49-F238E27FC236}">
                  <a16:creationId xmlns:a16="http://schemas.microsoft.com/office/drawing/2014/main" id="{62D7F64D-C78C-3346-96F0-7B03809FA373}"/>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spTree>
    <p:extLst>
      <p:ext uri="{BB962C8B-B14F-4D97-AF65-F5344CB8AC3E}">
        <p14:creationId xmlns:p14="http://schemas.microsoft.com/office/powerpoint/2010/main" val="169746183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a:extLst>
            <a:ext uri="{FF2B5EF4-FFF2-40B4-BE49-F238E27FC236}">
              <a16:creationId xmlns:a16="http://schemas.microsoft.com/office/drawing/2014/main" id="{8203EA45-5E52-A3D7-F50E-771F80C20116}"/>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6B7AA254-D330-9319-7B67-A52AD75424A4}"/>
              </a:ext>
            </a:extLst>
          </p:cNvPr>
          <p:cNvSpPr>
            <a:spLocks noGrp="1"/>
          </p:cNvSpPr>
          <p:nvPr>
            <p:ph type="title"/>
          </p:nvPr>
        </p:nvSpPr>
        <p:spPr>
          <a:xfrm>
            <a:off x="838200" y="225503"/>
            <a:ext cx="10515600" cy="1325563"/>
          </a:xfrm>
        </p:spPr>
        <p:txBody>
          <a:bodyPr>
            <a:normAutofit/>
          </a:bodyPr>
          <a:lstStyle/>
          <a:p>
            <a:pPr algn="ctr"/>
            <a:r>
              <a:rPr lang="pt-BR" sz="3200" b="1" dirty="0">
                <a:solidFill>
                  <a:srgbClr val="58696B"/>
                </a:solidFill>
              </a:rPr>
              <a:t>3.S.S.3.1 Elucidação da Estrutura e de Outras Características</a:t>
            </a:r>
          </a:p>
        </p:txBody>
      </p:sp>
      <p:sp>
        <p:nvSpPr>
          <p:cNvPr id="3" name="Espaço Reservado para Conteúdo 2">
            <a:extLst>
              <a:ext uri="{FF2B5EF4-FFF2-40B4-BE49-F238E27FC236}">
                <a16:creationId xmlns:a16="http://schemas.microsoft.com/office/drawing/2014/main" id="{B46316EA-06A5-E4AD-52B5-2AE063CAC082}"/>
              </a:ext>
            </a:extLst>
          </p:cNvPr>
          <p:cNvSpPr>
            <a:spLocks noGrp="1"/>
          </p:cNvSpPr>
          <p:nvPr>
            <p:ph idx="1"/>
          </p:nvPr>
        </p:nvSpPr>
        <p:spPr>
          <a:xfrm>
            <a:off x="988671" y="1466810"/>
            <a:ext cx="10515600" cy="4351338"/>
          </a:xfrm>
        </p:spPr>
        <p:txBody>
          <a:bodyPr>
            <a:normAutofit/>
          </a:bodyPr>
          <a:lstStyle/>
          <a:p>
            <a:pPr marL="0" indent="0">
              <a:buClr>
                <a:srgbClr val="062344"/>
              </a:buClr>
              <a:buNone/>
            </a:pPr>
            <a:r>
              <a:rPr lang="pt-BR" sz="2500" b="1" dirty="0">
                <a:solidFill>
                  <a:srgbClr val="062344"/>
                </a:solidFill>
              </a:rPr>
              <a:t>Caracterização de propriedades de fase sólida</a:t>
            </a:r>
          </a:p>
          <a:p>
            <a:pPr marL="0" indent="0">
              <a:buClr>
                <a:srgbClr val="062344"/>
              </a:buClr>
              <a:buNone/>
            </a:pPr>
            <a:r>
              <a:rPr lang="pt-BR" sz="2500" b="1" u="sng" dirty="0">
                <a:solidFill>
                  <a:srgbClr val="062344"/>
                </a:solidFill>
              </a:rPr>
              <a:t>Polimorfismo</a:t>
            </a:r>
          </a:p>
          <a:p>
            <a:pPr marL="0" indent="0">
              <a:buClr>
                <a:srgbClr val="062344"/>
              </a:buClr>
              <a:buNone/>
            </a:pPr>
            <a:r>
              <a:rPr lang="pt-BR" sz="2400" dirty="0">
                <a:solidFill>
                  <a:srgbClr val="58696B"/>
                </a:solidFill>
                <a:latin typeface="+mj-lt"/>
                <a:ea typeface="+mj-ea"/>
                <a:cs typeface="+mj-cs"/>
              </a:rPr>
              <a:t>Polimorfismo é um atributo de qualidade relativo cuja importância decorre de uma série de fatores:</a:t>
            </a:r>
          </a:p>
          <a:p>
            <a:pPr marL="0" indent="0">
              <a:lnSpc>
                <a:spcPct val="80000"/>
              </a:lnSpc>
              <a:buClr>
                <a:srgbClr val="0070C0"/>
              </a:buClr>
              <a:buNone/>
            </a:pPr>
            <a:r>
              <a:rPr lang="pt-BR" sz="2400" dirty="0">
                <a:solidFill>
                  <a:srgbClr val="58696B"/>
                </a:solidFill>
                <a:latin typeface="+mj-lt"/>
                <a:ea typeface="+mj-ea"/>
                <a:cs typeface="+mj-cs"/>
              </a:rPr>
              <a:t> Solubilidade do IFA;</a:t>
            </a:r>
          </a:p>
          <a:p>
            <a:pPr marL="0" indent="0">
              <a:lnSpc>
                <a:spcPct val="80000"/>
              </a:lnSpc>
              <a:buClr>
                <a:srgbClr val="0070C0"/>
              </a:buClr>
              <a:buNone/>
            </a:pPr>
            <a:r>
              <a:rPr lang="pt-BR" sz="2400" dirty="0">
                <a:solidFill>
                  <a:srgbClr val="58696B"/>
                </a:solidFill>
                <a:latin typeface="+mj-lt"/>
                <a:ea typeface="+mj-ea"/>
                <a:cs typeface="+mj-cs"/>
              </a:rPr>
              <a:t> Tendência do IFA em cristalizar em diferentes estruturas cristalinas (e com solubilidades distintas);</a:t>
            </a:r>
          </a:p>
          <a:p>
            <a:pPr marL="0" indent="0">
              <a:lnSpc>
                <a:spcPct val="80000"/>
              </a:lnSpc>
              <a:buClr>
                <a:srgbClr val="0070C0"/>
              </a:buClr>
              <a:buNone/>
            </a:pPr>
            <a:r>
              <a:rPr lang="pt-BR" sz="2400" dirty="0">
                <a:solidFill>
                  <a:srgbClr val="58696B"/>
                </a:solidFill>
                <a:latin typeface="+mj-lt"/>
                <a:ea typeface="+mj-ea"/>
                <a:cs typeface="+mj-cs"/>
              </a:rPr>
              <a:t>Estabilidade termodinâmica da estrutura cristalina;</a:t>
            </a:r>
          </a:p>
          <a:p>
            <a:pPr marL="0" indent="0">
              <a:lnSpc>
                <a:spcPct val="80000"/>
              </a:lnSpc>
              <a:buClr>
                <a:srgbClr val="0070C0"/>
              </a:buClr>
              <a:buNone/>
            </a:pPr>
            <a:r>
              <a:rPr lang="pt-BR" sz="2400" dirty="0">
                <a:solidFill>
                  <a:srgbClr val="58696B"/>
                </a:solidFill>
                <a:latin typeface="+mj-lt"/>
                <a:ea typeface="+mj-ea"/>
                <a:cs typeface="+mj-cs"/>
              </a:rPr>
              <a:t>Processo de fabricação do medicamento;</a:t>
            </a:r>
          </a:p>
          <a:p>
            <a:pPr marL="0" indent="0">
              <a:lnSpc>
                <a:spcPct val="80000"/>
              </a:lnSpc>
              <a:buClr>
                <a:srgbClr val="0070C0"/>
              </a:buClr>
              <a:buNone/>
            </a:pPr>
            <a:r>
              <a:rPr lang="pt-BR" sz="2400" dirty="0">
                <a:solidFill>
                  <a:srgbClr val="58696B"/>
                </a:solidFill>
                <a:latin typeface="+mj-lt"/>
                <a:ea typeface="+mj-ea"/>
                <a:cs typeface="+mj-cs"/>
              </a:rPr>
              <a:t>Forma farmacêutica do medicamento.</a:t>
            </a:r>
          </a:p>
        </p:txBody>
      </p:sp>
      <p:sp>
        <p:nvSpPr>
          <p:cNvPr id="4" name="CaixaDeTexto 3">
            <a:extLst>
              <a:ext uri="{FF2B5EF4-FFF2-40B4-BE49-F238E27FC236}">
                <a16:creationId xmlns:a16="http://schemas.microsoft.com/office/drawing/2014/main" id="{C92ED441-1615-D44E-1A71-97C518B1D523}"/>
              </a:ext>
            </a:extLst>
          </p:cNvPr>
          <p:cNvSpPr txBox="1"/>
          <p:nvPr/>
        </p:nvSpPr>
        <p:spPr>
          <a:xfrm>
            <a:off x="8622175" y="4776611"/>
            <a:ext cx="2731625" cy="1400383"/>
          </a:xfrm>
          <a:prstGeom prst="rect">
            <a:avLst/>
          </a:prstGeom>
          <a:solidFill>
            <a:schemeClr val="accent2">
              <a:lumMod val="50000"/>
            </a:schemeClr>
          </a:solidFill>
          <a:ln>
            <a:solidFill>
              <a:srgbClr val="062344"/>
            </a:solidFill>
          </a:ln>
          <a:effectLst>
            <a:outerShdw blurRad="50800" dist="38100" dir="5400000" algn="t" rotWithShape="0">
              <a:prstClr val="black">
                <a:alpha val="40000"/>
              </a:prstClr>
            </a:outerShdw>
          </a:effectLst>
        </p:spPr>
        <p:style>
          <a:lnRef idx="1">
            <a:schemeClr val="accent5"/>
          </a:lnRef>
          <a:fillRef idx="3">
            <a:schemeClr val="accent5"/>
          </a:fillRef>
          <a:effectRef idx="2">
            <a:schemeClr val="accent5"/>
          </a:effectRef>
          <a:fontRef idx="minor">
            <a:schemeClr val="lt1"/>
          </a:fontRef>
        </p:style>
        <p:txBody>
          <a:bodyPr wrap="square" rtlCol="0">
            <a:spAutoFit/>
          </a:bodyPr>
          <a:lstStyle/>
          <a:p>
            <a:pPr algn="ctr"/>
            <a:r>
              <a:rPr lang="pt-BR" sz="1700" dirty="0"/>
              <a:t>Difração de Raios-x, Calorimetria exploratória diferencial, Análise térmica diferencial, outros.</a:t>
            </a:r>
          </a:p>
        </p:txBody>
      </p:sp>
      <p:sp>
        <p:nvSpPr>
          <p:cNvPr id="5" name="Espaço Reservado para o Número do Slide 3">
            <a:extLst>
              <a:ext uri="{FF2B5EF4-FFF2-40B4-BE49-F238E27FC236}">
                <a16:creationId xmlns:a16="http://schemas.microsoft.com/office/drawing/2014/main" id="{1BD59363-D173-DCC4-590C-124C3853B9A8}"/>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58</a:t>
            </a:fld>
            <a:endParaRPr lang="pt-BR" dirty="0"/>
          </a:p>
        </p:txBody>
      </p:sp>
      <p:pic>
        <p:nvPicPr>
          <p:cNvPr id="6" name="Picture 1" descr="9f723375-5524-49b6-b012-fef03ac9f934.png">
            <a:extLst>
              <a:ext uri="{FF2B5EF4-FFF2-40B4-BE49-F238E27FC236}">
                <a16:creationId xmlns:a16="http://schemas.microsoft.com/office/drawing/2014/main" id="{DF9842F4-23C9-12C4-4157-F0BE9DF52EA8}"/>
              </a:ext>
            </a:extLst>
          </p:cNvPr>
          <p:cNvPicPr>
            <a:picLocks noChangeAspect="1"/>
          </p:cNvPicPr>
          <p:nvPr/>
        </p:nvPicPr>
        <p:blipFill>
          <a:blip r:embed="rId4"/>
          <a:stretch>
            <a:fillRect/>
          </a:stretch>
        </p:blipFill>
        <p:spPr>
          <a:xfrm>
            <a:off x="0" y="0"/>
            <a:ext cx="858129" cy="656913"/>
          </a:xfrm>
          <a:prstGeom prst="rect">
            <a:avLst/>
          </a:prstGeom>
        </p:spPr>
      </p:pic>
      <p:grpSp>
        <p:nvGrpSpPr>
          <p:cNvPr id="7" name="Agrupar 6">
            <a:extLst>
              <a:ext uri="{FF2B5EF4-FFF2-40B4-BE49-F238E27FC236}">
                <a16:creationId xmlns:a16="http://schemas.microsoft.com/office/drawing/2014/main" id="{66CF050A-96BC-F008-502F-93CEBD3AFDF9}"/>
              </a:ext>
            </a:extLst>
          </p:cNvPr>
          <p:cNvGrpSpPr/>
          <p:nvPr/>
        </p:nvGrpSpPr>
        <p:grpSpPr>
          <a:xfrm>
            <a:off x="793253" y="2490469"/>
            <a:ext cx="169079" cy="149898"/>
            <a:chOff x="7427495" y="2229853"/>
            <a:chExt cx="403200" cy="403200"/>
          </a:xfrm>
        </p:grpSpPr>
        <p:sp>
          <p:nvSpPr>
            <p:cNvPr id="8" name="Elipse 16">
              <a:extLst>
                <a:ext uri="{FF2B5EF4-FFF2-40B4-BE49-F238E27FC236}">
                  <a16:creationId xmlns:a16="http://schemas.microsoft.com/office/drawing/2014/main" id="{FA10E3BF-7AD4-F432-9EE6-A447D7FCE819}"/>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9" name="Elipse 17">
              <a:extLst>
                <a:ext uri="{FF2B5EF4-FFF2-40B4-BE49-F238E27FC236}">
                  <a16:creationId xmlns:a16="http://schemas.microsoft.com/office/drawing/2014/main" id="{654DCBE4-55C7-DA8F-A722-8426F977FEEF}"/>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0" name="Agrupar 9">
            <a:extLst>
              <a:ext uri="{FF2B5EF4-FFF2-40B4-BE49-F238E27FC236}">
                <a16:creationId xmlns:a16="http://schemas.microsoft.com/office/drawing/2014/main" id="{E05CD3C9-7327-BEA5-CD3A-75A7DFD789B9}"/>
              </a:ext>
            </a:extLst>
          </p:cNvPr>
          <p:cNvGrpSpPr/>
          <p:nvPr/>
        </p:nvGrpSpPr>
        <p:grpSpPr>
          <a:xfrm>
            <a:off x="788337" y="3281964"/>
            <a:ext cx="169079" cy="149898"/>
            <a:chOff x="7427495" y="2229853"/>
            <a:chExt cx="403200" cy="403200"/>
          </a:xfrm>
        </p:grpSpPr>
        <p:sp>
          <p:nvSpPr>
            <p:cNvPr id="11" name="Elipse 16">
              <a:extLst>
                <a:ext uri="{FF2B5EF4-FFF2-40B4-BE49-F238E27FC236}">
                  <a16:creationId xmlns:a16="http://schemas.microsoft.com/office/drawing/2014/main" id="{CFDCBBF8-9168-5E04-AF05-E4560423CE75}"/>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2" name="Elipse 17">
              <a:extLst>
                <a:ext uri="{FF2B5EF4-FFF2-40B4-BE49-F238E27FC236}">
                  <a16:creationId xmlns:a16="http://schemas.microsoft.com/office/drawing/2014/main" id="{3D4A8FF1-44C4-3F95-16B7-E80EAE96B270}"/>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3" name="Agrupar 12">
            <a:extLst>
              <a:ext uri="{FF2B5EF4-FFF2-40B4-BE49-F238E27FC236}">
                <a16:creationId xmlns:a16="http://schemas.microsoft.com/office/drawing/2014/main" id="{8DC793AF-4C08-A3C8-7189-F366AF5092E1}"/>
              </a:ext>
            </a:extLst>
          </p:cNvPr>
          <p:cNvGrpSpPr/>
          <p:nvPr/>
        </p:nvGrpSpPr>
        <p:grpSpPr>
          <a:xfrm>
            <a:off x="793253" y="3680180"/>
            <a:ext cx="169079" cy="149898"/>
            <a:chOff x="7427495" y="2229853"/>
            <a:chExt cx="403200" cy="403200"/>
          </a:xfrm>
        </p:grpSpPr>
        <p:sp>
          <p:nvSpPr>
            <p:cNvPr id="14" name="Elipse 16">
              <a:extLst>
                <a:ext uri="{FF2B5EF4-FFF2-40B4-BE49-F238E27FC236}">
                  <a16:creationId xmlns:a16="http://schemas.microsoft.com/office/drawing/2014/main" id="{CEB7CD98-A916-10C7-E32F-0B580CF24779}"/>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5" name="Elipse 17">
              <a:extLst>
                <a:ext uri="{FF2B5EF4-FFF2-40B4-BE49-F238E27FC236}">
                  <a16:creationId xmlns:a16="http://schemas.microsoft.com/office/drawing/2014/main" id="{BC993F47-E805-F6E6-3862-50400776C4AD}"/>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6" name="Agrupar 15">
            <a:extLst>
              <a:ext uri="{FF2B5EF4-FFF2-40B4-BE49-F238E27FC236}">
                <a16:creationId xmlns:a16="http://schemas.microsoft.com/office/drawing/2014/main" id="{6360DF4C-701B-1770-C157-7BBE20AD16B0}"/>
              </a:ext>
            </a:extLst>
          </p:cNvPr>
          <p:cNvGrpSpPr/>
          <p:nvPr/>
        </p:nvGrpSpPr>
        <p:grpSpPr>
          <a:xfrm>
            <a:off x="796590" y="4404775"/>
            <a:ext cx="169079" cy="149898"/>
            <a:chOff x="7427495" y="2229853"/>
            <a:chExt cx="403200" cy="403200"/>
          </a:xfrm>
        </p:grpSpPr>
        <p:sp>
          <p:nvSpPr>
            <p:cNvPr id="17" name="Elipse 16">
              <a:extLst>
                <a:ext uri="{FF2B5EF4-FFF2-40B4-BE49-F238E27FC236}">
                  <a16:creationId xmlns:a16="http://schemas.microsoft.com/office/drawing/2014/main" id="{74C44AF4-22F8-6508-859E-7A05D7B03A5E}"/>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8" name="Elipse 17">
              <a:extLst>
                <a:ext uri="{FF2B5EF4-FFF2-40B4-BE49-F238E27FC236}">
                  <a16:creationId xmlns:a16="http://schemas.microsoft.com/office/drawing/2014/main" id="{96C8A87D-5DB2-1E8E-B62D-E73E809719C6}"/>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9" name="Agrupar 18">
            <a:extLst>
              <a:ext uri="{FF2B5EF4-FFF2-40B4-BE49-F238E27FC236}">
                <a16:creationId xmlns:a16="http://schemas.microsoft.com/office/drawing/2014/main" id="{05E3B01F-B53A-4534-AAB1-2F614113949F}"/>
              </a:ext>
            </a:extLst>
          </p:cNvPr>
          <p:cNvGrpSpPr/>
          <p:nvPr/>
        </p:nvGrpSpPr>
        <p:grpSpPr>
          <a:xfrm>
            <a:off x="792841" y="4826794"/>
            <a:ext cx="169079" cy="149898"/>
            <a:chOff x="7427495" y="2229853"/>
            <a:chExt cx="403200" cy="403200"/>
          </a:xfrm>
        </p:grpSpPr>
        <p:sp>
          <p:nvSpPr>
            <p:cNvPr id="25" name="Elipse 16">
              <a:extLst>
                <a:ext uri="{FF2B5EF4-FFF2-40B4-BE49-F238E27FC236}">
                  <a16:creationId xmlns:a16="http://schemas.microsoft.com/office/drawing/2014/main" id="{69B918D8-716B-E0C4-DAF8-4787EF22ACB3}"/>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6" name="Elipse 17">
              <a:extLst>
                <a:ext uri="{FF2B5EF4-FFF2-40B4-BE49-F238E27FC236}">
                  <a16:creationId xmlns:a16="http://schemas.microsoft.com/office/drawing/2014/main" id="{469646D8-2374-1BD3-D363-6CA896D41434}"/>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27" name="Agrupar 26">
            <a:extLst>
              <a:ext uri="{FF2B5EF4-FFF2-40B4-BE49-F238E27FC236}">
                <a16:creationId xmlns:a16="http://schemas.microsoft.com/office/drawing/2014/main" id="{13A56E63-0F54-8F57-2D30-5489782A8BFA}"/>
              </a:ext>
            </a:extLst>
          </p:cNvPr>
          <p:cNvGrpSpPr/>
          <p:nvPr/>
        </p:nvGrpSpPr>
        <p:grpSpPr>
          <a:xfrm>
            <a:off x="798169" y="5228775"/>
            <a:ext cx="169079" cy="149898"/>
            <a:chOff x="7427495" y="2229853"/>
            <a:chExt cx="403200" cy="403200"/>
          </a:xfrm>
        </p:grpSpPr>
        <p:sp>
          <p:nvSpPr>
            <p:cNvPr id="28" name="Elipse 16">
              <a:extLst>
                <a:ext uri="{FF2B5EF4-FFF2-40B4-BE49-F238E27FC236}">
                  <a16:creationId xmlns:a16="http://schemas.microsoft.com/office/drawing/2014/main" id="{1805B382-EE25-941A-0161-B5B02333F2A2}"/>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9" name="Elipse 17">
              <a:extLst>
                <a:ext uri="{FF2B5EF4-FFF2-40B4-BE49-F238E27FC236}">
                  <a16:creationId xmlns:a16="http://schemas.microsoft.com/office/drawing/2014/main" id="{B83E5C0C-E70F-AA26-1EBD-7042405D6F6D}"/>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spTree>
    <p:extLst>
      <p:ext uri="{BB962C8B-B14F-4D97-AF65-F5344CB8AC3E}">
        <p14:creationId xmlns:p14="http://schemas.microsoft.com/office/powerpoint/2010/main" val="196310775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a:extLst>
            <a:ext uri="{FF2B5EF4-FFF2-40B4-BE49-F238E27FC236}">
              <a16:creationId xmlns:a16="http://schemas.microsoft.com/office/drawing/2014/main" id="{2A763275-263B-EA7A-14E9-889F0D013985}"/>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8CF33598-B3EF-6472-8056-0DCE26C708DA}"/>
              </a:ext>
            </a:extLst>
          </p:cNvPr>
          <p:cNvSpPr>
            <a:spLocks noGrp="1"/>
          </p:cNvSpPr>
          <p:nvPr>
            <p:ph type="title"/>
          </p:nvPr>
        </p:nvSpPr>
        <p:spPr>
          <a:xfrm>
            <a:off x="913435" y="177032"/>
            <a:ext cx="10515600" cy="1325563"/>
          </a:xfrm>
        </p:spPr>
        <p:txBody>
          <a:bodyPr>
            <a:normAutofit/>
          </a:bodyPr>
          <a:lstStyle/>
          <a:p>
            <a:r>
              <a:rPr lang="pt-BR" sz="2800" b="1" dirty="0">
                <a:solidFill>
                  <a:srgbClr val="58696B"/>
                </a:solidFill>
              </a:rPr>
              <a:t>3.S.S.3.1 Elucidação da Estrutura e de Outras Características</a:t>
            </a:r>
          </a:p>
        </p:txBody>
      </p:sp>
      <p:sp>
        <p:nvSpPr>
          <p:cNvPr id="3" name="Espaço Reservado para Conteúdo 2">
            <a:extLst>
              <a:ext uri="{FF2B5EF4-FFF2-40B4-BE49-F238E27FC236}">
                <a16:creationId xmlns:a16="http://schemas.microsoft.com/office/drawing/2014/main" id="{329D5933-3514-5820-2FFC-F31FC148AC37}"/>
              </a:ext>
            </a:extLst>
          </p:cNvPr>
          <p:cNvSpPr>
            <a:spLocks noGrp="1"/>
          </p:cNvSpPr>
          <p:nvPr>
            <p:ph idx="1"/>
          </p:nvPr>
        </p:nvSpPr>
        <p:spPr>
          <a:xfrm>
            <a:off x="988671" y="1466810"/>
            <a:ext cx="10365129" cy="4351338"/>
          </a:xfrm>
        </p:spPr>
        <p:txBody>
          <a:bodyPr>
            <a:normAutofit fontScale="92500" lnSpcReduction="10000"/>
          </a:bodyPr>
          <a:lstStyle/>
          <a:p>
            <a:pPr marL="0" indent="0">
              <a:buClr>
                <a:srgbClr val="062344"/>
              </a:buClr>
              <a:buNone/>
            </a:pPr>
            <a:r>
              <a:rPr lang="pt-BR" sz="2500" b="1" dirty="0">
                <a:solidFill>
                  <a:schemeClr val="accent2">
                    <a:lumMod val="50000"/>
                  </a:schemeClr>
                </a:solidFill>
              </a:rPr>
              <a:t>Caracterização de propriedades de fase sólida</a:t>
            </a:r>
          </a:p>
          <a:p>
            <a:pPr marL="0" indent="0">
              <a:buClr>
                <a:srgbClr val="062344"/>
              </a:buClr>
              <a:buNone/>
            </a:pPr>
            <a:r>
              <a:rPr lang="pt-BR" sz="2500" b="1" u="sng" dirty="0">
                <a:solidFill>
                  <a:schemeClr val="accent2">
                    <a:lumMod val="50000"/>
                  </a:schemeClr>
                </a:solidFill>
              </a:rPr>
              <a:t>Distribuição do tamanho de partículas</a:t>
            </a:r>
            <a:br>
              <a:rPr lang="pt-BR" sz="2500" b="1" u="sng" dirty="0">
                <a:solidFill>
                  <a:srgbClr val="062344"/>
                </a:solidFill>
              </a:rPr>
            </a:br>
            <a:endParaRPr lang="pt-BR" sz="2500" b="1" u="sng" dirty="0">
              <a:solidFill>
                <a:srgbClr val="062344"/>
              </a:solidFill>
            </a:endParaRPr>
          </a:p>
          <a:p>
            <a:pPr marL="0" indent="0" algn="just">
              <a:buClr>
                <a:srgbClr val="062344"/>
              </a:buClr>
              <a:buNone/>
            </a:pPr>
            <a:r>
              <a:rPr lang="pt-BR" sz="2400" dirty="0">
                <a:solidFill>
                  <a:srgbClr val="58696B"/>
                </a:solidFill>
                <a:latin typeface="+mj-lt"/>
                <a:ea typeface="+mj-ea"/>
                <a:cs typeface="+mj-cs"/>
              </a:rPr>
              <a:t>O fabricante deve informar o tamanho de partícula do insumo farmacêutico ativo (IFA) quando este parâmetro for relevante para a qualidade do produto.</a:t>
            </a:r>
          </a:p>
          <a:p>
            <a:pPr marL="0" indent="0" algn="just">
              <a:buClr>
                <a:srgbClr val="062344"/>
              </a:buClr>
              <a:buNone/>
            </a:pPr>
            <a:r>
              <a:rPr lang="pt-BR" sz="2400" dirty="0">
                <a:solidFill>
                  <a:srgbClr val="58696B"/>
                </a:solidFill>
                <a:latin typeface="+mj-lt"/>
                <a:ea typeface="+mj-ea"/>
                <a:cs typeface="+mj-cs"/>
              </a:rPr>
              <a:t>Deve ser descrita qualquer etapa física utilizada para obtenção do tamanho de partícula declarado (ex.: moagem, micronização, peneiramento).</a:t>
            </a:r>
          </a:p>
          <a:p>
            <a:pPr marL="0" indent="0" algn="just">
              <a:buClr>
                <a:srgbClr val="062344"/>
              </a:buClr>
              <a:buNone/>
            </a:pPr>
            <a:r>
              <a:rPr lang="pt-BR" sz="2400" dirty="0">
                <a:solidFill>
                  <a:srgbClr val="58696B"/>
                </a:solidFill>
                <a:latin typeface="+mj-lt"/>
                <a:ea typeface="+mj-ea"/>
                <a:cs typeface="+mj-cs"/>
              </a:rPr>
              <a:t>Essas informações permitem avaliar a consistência do processo, a reprodutibilidade do controle de qualidade e o impacto da PSD nas propriedades do IFA.</a:t>
            </a:r>
          </a:p>
          <a:p>
            <a:pPr marL="0" indent="0" algn="just">
              <a:buClr>
                <a:srgbClr val="062344"/>
              </a:buClr>
              <a:buNone/>
            </a:pPr>
            <a:r>
              <a:rPr lang="pt-BR" sz="2400" dirty="0">
                <a:solidFill>
                  <a:srgbClr val="58696B"/>
                </a:solidFill>
                <a:latin typeface="+mj-lt"/>
                <a:ea typeface="+mj-ea"/>
                <a:cs typeface="+mj-cs"/>
              </a:rPr>
              <a:t>A descrição deve ser acompanhada, quando aplicável, de método analítico validado e justificativa dos limites especificados.</a:t>
            </a:r>
          </a:p>
          <a:p>
            <a:pPr marL="0" indent="0">
              <a:buClr>
                <a:srgbClr val="062344"/>
              </a:buClr>
              <a:buNone/>
            </a:pPr>
            <a:endParaRPr lang="pt-BR" sz="2500" b="1" u="sng" dirty="0">
              <a:solidFill>
                <a:srgbClr val="062344"/>
              </a:solidFill>
            </a:endParaRPr>
          </a:p>
        </p:txBody>
      </p:sp>
      <p:sp>
        <p:nvSpPr>
          <p:cNvPr id="4" name="Espaço Reservado para o Número do Slide 3">
            <a:extLst>
              <a:ext uri="{FF2B5EF4-FFF2-40B4-BE49-F238E27FC236}">
                <a16:creationId xmlns:a16="http://schemas.microsoft.com/office/drawing/2014/main" id="{5AE84779-B8B4-6F8D-8671-A749C1220546}"/>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59</a:t>
            </a:fld>
            <a:endParaRPr lang="pt-BR" dirty="0"/>
          </a:p>
        </p:txBody>
      </p:sp>
      <p:pic>
        <p:nvPicPr>
          <p:cNvPr id="5" name="Picture 1" descr="9f723375-5524-49b6-b012-fef03ac9f934.png">
            <a:extLst>
              <a:ext uri="{FF2B5EF4-FFF2-40B4-BE49-F238E27FC236}">
                <a16:creationId xmlns:a16="http://schemas.microsoft.com/office/drawing/2014/main" id="{8D2D6523-C83A-C83B-DB5A-6AF3B6733C9C}"/>
              </a:ext>
            </a:extLst>
          </p:cNvPr>
          <p:cNvPicPr>
            <a:picLocks noChangeAspect="1"/>
          </p:cNvPicPr>
          <p:nvPr/>
        </p:nvPicPr>
        <p:blipFill>
          <a:blip r:embed="rId3"/>
          <a:stretch>
            <a:fillRect/>
          </a:stretch>
        </p:blipFill>
        <p:spPr>
          <a:xfrm>
            <a:off x="0" y="0"/>
            <a:ext cx="858129" cy="656913"/>
          </a:xfrm>
          <a:prstGeom prst="rect">
            <a:avLst/>
          </a:prstGeom>
        </p:spPr>
      </p:pic>
      <p:grpSp>
        <p:nvGrpSpPr>
          <p:cNvPr id="6" name="Agrupar 5">
            <a:extLst>
              <a:ext uri="{FF2B5EF4-FFF2-40B4-BE49-F238E27FC236}">
                <a16:creationId xmlns:a16="http://schemas.microsoft.com/office/drawing/2014/main" id="{E231B518-F487-63C5-EB99-8E8E093C7779}"/>
              </a:ext>
            </a:extLst>
          </p:cNvPr>
          <p:cNvGrpSpPr/>
          <p:nvPr/>
        </p:nvGrpSpPr>
        <p:grpSpPr>
          <a:xfrm>
            <a:off x="818801" y="2637282"/>
            <a:ext cx="169079" cy="149898"/>
            <a:chOff x="7427495" y="2229853"/>
            <a:chExt cx="403200" cy="403200"/>
          </a:xfrm>
        </p:grpSpPr>
        <p:sp>
          <p:nvSpPr>
            <p:cNvPr id="7" name="Elipse 16">
              <a:extLst>
                <a:ext uri="{FF2B5EF4-FFF2-40B4-BE49-F238E27FC236}">
                  <a16:creationId xmlns:a16="http://schemas.microsoft.com/office/drawing/2014/main" id="{A39FF4BC-03C2-6619-D49F-16BCF5A0215F}"/>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8" name="Elipse 17">
              <a:extLst>
                <a:ext uri="{FF2B5EF4-FFF2-40B4-BE49-F238E27FC236}">
                  <a16:creationId xmlns:a16="http://schemas.microsoft.com/office/drawing/2014/main" id="{DFBD6060-6EE9-9236-16CC-C474FB9869A5}"/>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9" name="Agrupar 8">
            <a:extLst>
              <a:ext uri="{FF2B5EF4-FFF2-40B4-BE49-F238E27FC236}">
                <a16:creationId xmlns:a16="http://schemas.microsoft.com/office/drawing/2014/main" id="{797E22FB-857E-8FE2-1B8E-0C5325B3A669}"/>
              </a:ext>
            </a:extLst>
          </p:cNvPr>
          <p:cNvGrpSpPr/>
          <p:nvPr/>
        </p:nvGrpSpPr>
        <p:grpSpPr>
          <a:xfrm>
            <a:off x="811470" y="3294852"/>
            <a:ext cx="169079" cy="149898"/>
            <a:chOff x="7427495" y="2229853"/>
            <a:chExt cx="403200" cy="403200"/>
          </a:xfrm>
        </p:grpSpPr>
        <p:sp>
          <p:nvSpPr>
            <p:cNvPr id="10" name="Elipse 16">
              <a:extLst>
                <a:ext uri="{FF2B5EF4-FFF2-40B4-BE49-F238E27FC236}">
                  <a16:creationId xmlns:a16="http://schemas.microsoft.com/office/drawing/2014/main" id="{1AD68C69-2448-AC3A-37EA-711E5FEB5292}"/>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1" name="Elipse 17">
              <a:extLst>
                <a:ext uri="{FF2B5EF4-FFF2-40B4-BE49-F238E27FC236}">
                  <a16:creationId xmlns:a16="http://schemas.microsoft.com/office/drawing/2014/main" id="{EF2983F3-D168-121A-1332-B18DCE6B2552}"/>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2" name="Agrupar 11">
            <a:extLst>
              <a:ext uri="{FF2B5EF4-FFF2-40B4-BE49-F238E27FC236}">
                <a16:creationId xmlns:a16="http://schemas.microsoft.com/office/drawing/2014/main" id="{384F79E3-66EA-6A68-3A0A-6AE456064558}"/>
              </a:ext>
            </a:extLst>
          </p:cNvPr>
          <p:cNvGrpSpPr/>
          <p:nvPr/>
        </p:nvGrpSpPr>
        <p:grpSpPr>
          <a:xfrm>
            <a:off x="804139" y="3952422"/>
            <a:ext cx="169079" cy="149898"/>
            <a:chOff x="7427495" y="2229853"/>
            <a:chExt cx="403200" cy="403200"/>
          </a:xfrm>
        </p:grpSpPr>
        <p:sp>
          <p:nvSpPr>
            <p:cNvPr id="13" name="Elipse 16">
              <a:extLst>
                <a:ext uri="{FF2B5EF4-FFF2-40B4-BE49-F238E27FC236}">
                  <a16:creationId xmlns:a16="http://schemas.microsoft.com/office/drawing/2014/main" id="{A651BE7A-0A47-52E0-F01D-D23D452A0FB4}"/>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4" name="Elipse 17">
              <a:extLst>
                <a:ext uri="{FF2B5EF4-FFF2-40B4-BE49-F238E27FC236}">
                  <a16:creationId xmlns:a16="http://schemas.microsoft.com/office/drawing/2014/main" id="{05CBF6D7-3A3B-C65A-49A6-D50CB8C98C06}"/>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5" name="Agrupar 14">
            <a:extLst>
              <a:ext uri="{FF2B5EF4-FFF2-40B4-BE49-F238E27FC236}">
                <a16:creationId xmlns:a16="http://schemas.microsoft.com/office/drawing/2014/main" id="{49B3240F-ADB8-F145-11C9-AB685BAD85C5}"/>
              </a:ext>
            </a:extLst>
          </p:cNvPr>
          <p:cNvGrpSpPr/>
          <p:nvPr/>
        </p:nvGrpSpPr>
        <p:grpSpPr>
          <a:xfrm>
            <a:off x="796808" y="4885299"/>
            <a:ext cx="169079" cy="149898"/>
            <a:chOff x="7427495" y="2229853"/>
            <a:chExt cx="403200" cy="403200"/>
          </a:xfrm>
        </p:grpSpPr>
        <p:sp>
          <p:nvSpPr>
            <p:cNvPr id="16" name="Elipse 16">
              <a:extLst>
                <a:ext uri="{FF2B5EF4-FFF2-40B4-BE49-F238E27FC236}">
                  <a16:creationId xmlns:a16="http://schemas.microsoft.com/office/drawing/2014/main" id="{29AF22EE-05CD-6B13-9754-6A355618D9A0}"/>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7" name="Elipse 17">
              <a:extLst>
                <a:ext uri="{FF2B5EF4-FFF2-40B4-BE49-F238E27FC236}">
                  <a16:creationId xmlns:a16="http://schemas.microsoft.com/office/drawing/2014/main" id="{8D014F5B-EC0B-EA69-7470-BDEE29F394F6}"/>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spTree>
    <p:extLst>
      <p:ext uri="{BB962C8B-B14F-4D97-AF65-F5344CB8AC3E}">
        <p14:creationId xmlns:p14="http://schemas.microsoft.com/office/powerpoint/2010/main" val="100701234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A8AB796-7EED-1C69-2DC5-22A9F5718224}"/>
              </a:ext>
            </a:extLst>
          </p:cNvPr>
          <p:cNvSpPr>
            <a:spLocks noGrp="1"/>
          </p:cNvSpPr>
          <p:nvPr>
            <p:ph type="title"/>
          </p:nvPr>
        </p:nvSpPr>
        <p:spPr/>
        <p:txBody>
          <a:bodyPr>
            <a:normAutofit/>
          </a:bodyPr>
          <a:lstStyle/>
          <a:p>
            <a:r>
              <a:rPr lang="pt-BR" sz="4000" b="1" dirty="0">
                <a:solidFill>
                  <a:srgbClr val="58696B"/>
                </a:solidFill>
              </a:rPr>
              <a:t>Importância da Qualificação de IFA</a:t>
            </a:r>
          </a:p>
        </p:txBody>
      </p:sp>
      <p:sp>
        <p:nvSpPr>
          <p:cNvPr id="4" name="Espaço Reservado para Conteúdo 2">
            <a:extLst>
              <a:ext uri="{FF2B5EF4-FFF2-40B4-BE49-F238E27FC236}">
                <a16:creationId xmlns:a16="http://schemas.microsoft.com/office/drawing/2014/main" id="{32BD2DB2-C9C1-F8B9-1D0E-6E80077E1AD1}"/>
              </a:ext>
            </a:extLst>
          </p:cNvPr>
          <p:cNvSpPr>
            <a:spLocks noGrp="1"/>
          </p:cNvSpPr>
          <p:nvPr>
            <p:ph idx="1"/>
          </p:nvPr>
        </p:nvSpPr>
        <p:spPr>
          <a:xfrm>
            <a:off x="838200" y="1825625"/>
            <a:ext cx="10515600" cy="757154"/>
          </a:xfrm>
        </p:spPr>
        <p:txBody>
          <a:bodyPr rtlCol="0"/>
          <a:lstStyle>
            <a:defPPr>
              <a:defRPr lang="pt-BR"/>
            </a:defPPr>
          </a:lstStyle>
          <a:p>
            <a:pPr marL="355600" indent="-355600">
              <a:lnSpc>
                <a:spcPct val="150000"/>
              </a:lnSpc>
              <a:buFont typeface="Wingdings" panose="05000000000000000000" pitchFamily="2" charset="2"/>
              <a:buChar char="Ø"/>
            </a:pPr>
            <a:r>
              <a:rPr lang="pt-BR" b="1" dirty="0">
                <a:solidFill>
                  <a:schemeClr val="tx2"/>
                </a:solidFill>
              </a:rPr>
              <a:t>Área estratégica:</a:t>
            </a:r>
          </a:p>
        </p:txBody>
      </p:sp>
      <p:graphicFrame>
        <p:nvGraphicFramePr>
          <p:cNvPr id="5" name="Diagrama 4">
            <a:extLst>
              <a:ext uri="{FF2B5EF4-FFF2-40B4-BE49-F238E27FC236}">
                <a16:creationId xmlns:a16="http://schemas.microsoft.com/office/drawing/2014/main" id="{BCED4728-5A50-CA79-9A03-572152F23F72}"/>
              </a:ext>
            </a:extLst>
          </p:cNvPr>
          <p:cNvGraphicFramePr/>
          <p:nvPr>
            <p:extLst>
              <p:ext uri="{D42A27DB-BD31-4B8C-83A1-F6EECF244321}">
                <p14:modId xmlns:p14="http://schemas.microsoft.com/office/powerpoint/2010/main" val="3688991869"/>
              </p:ext>
            </p:extLst>
          </p:nvPr>
        </p:nvGraphicFramePr>
        <p:xfrm>
          <a:off x="1754931" y="2582779"/>
          <a:ext cx="8965165" cy="31324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Espaço Reservado para o Número do Slide 3">
            <a:extLst>
              <a:ext uri="{FF2B5EF4-FFF2-40B4-BE49-F238E27FC236}">
                <a16:creationId xmlns:a16="http://schemas.microsoft.com/office/drawing/2014/main" id="{E1CB0179-233D-48A2-852C-E1437D8559CF}"/>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6</a:t>
            </a:fld>
            <a:endParaRPr lang="pt-BR" dirty="0"/>
          </a:p>
        </p:txBody>
      </p:sp>
      <p:pic>
        <p:nvPicPr>
          <p:cNvPr id="6" name="Picture 1" descr="9f723375-5524-49b6-b012-fef03ac9f934.png">
            <a:extLst>
              <a:ext uri="{FF2B5EF4-FFF2-40B4-BE49-F238E27FC236}">
                <a16:creationId xmlns:a16="http://schemas.microsoft.com/office/drawing/2014/main" id="{EC0FFB32-BC3E-6BCB-F852-DDF5D0FA12B3}"/>
              </a:ext>
            </a:extLst>
          </p:cNvPr>
          <p:cNvPicPr>
            <a:picLocks noChangeAspect="1"/>
          </p:cNvPicPr>
          <p:nvPr/>
        </p:nvPicPr>
        <p:blipFill>
          <a:blip r:embed="rId8"/>
          <a:stretch>
            <a:fillRect/>
          </a:stretch>
        </p:blipFill>
        <p:spPr>
          <a:xfrm>
            <a:off x="0" y="0"/>
            <a:ext cx="858129" cy="656913"/>
          </a:xfrm>
          <a:prstGeom prst="rect">
            <a:avLst/>
          </a:prstGeom>
        </p:spPr>
      </p:pic>
    </p:spTree>
    <p:extLst>
      <p:ext uri="{BB962C8B-B14F-4D97-AF65-F5344CB8AC3E}">
        <p14:creationId xmlns:p14="http://schemas.microsoft.com/office/powerpoint/2010/main" val="174080847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9F2CA4-60AE-EBC4-61A0-8791386EC29E}"/>
              </a:ext>
            </a:extLst>
          </p:cNvPr>
          <p:cNvSpPr>
            <a:spLocks noGrp="1"/>
          </p:cNvSpPr>
          <p:nvPr>
            <p:ph type="title"/>
          </p:nvPr>
        </p:nvSpPr>
        <p:spPr/>
        <p:txBody>
          <a:bodyPr>
            <a:normAutofit/>
          </a:bodyPr>
          <a:lstStyle/>
          <a:p>
            <a:r>
              <a:rPr lang="pt-BR" sz="3200" b="1" dirty="0">
                <a:solidFill>
                  <a:srgbClr val="58696B"/>
                </a:solidFill>
              </a:rPr>
              <a:t>3.2.S.3.2 Impurezas</a:t>
            </a:r>
          </a:p>
        </p:txBody>
      </p:sp>
      <p:sp>
        <p:nvSpPr>
          <p:cNvPr id="3" name="Espaço Reservado para Conteúdo 2">
            <a:extLst>
              <a:ext uri="{FF2B5EF4-FFF2-40B4-BE49-F238E27FC236}">
                <a16:creationId xmlns:a16="http://schemas.microsoft.com/office/drawing/2014/main" id="{6D7C751E-3A04-B936-073E-7E023CDC01F9}"/>
              </a:ext>
            </a:extLst>
          </p:cNvPr>
          <p:cNvSpPr>
            <a:spLocks noGrp="1"/>
          </p:cNvSpPr>
          <p:nvPr>
            <p:ph idx="1"/>
          </p:nvPr>
        </p:nvSpPr>
        <p:spPr>
          <a:xfrm>
            <a:off x="896627" y="1669387"/>
            <a:ext cx="10515600" cy="4209266"/>
          </a:xfrm>
        </p:spPr>
        <p:txBody>
          <a:bodyPr>
            <a:normAutofit/>
          </a:bodyPr>
          <a:lstStyle/>
          <a:p>
            <a:pPr marL="0" indent="0" algn="just">
              <a:buClr>
                <a:srgbClr val="062344"/>
              </a:buClr>
              <a:buNone/>
            </a:pPr>
            <a:r>
              <a:rPr lang="pt-BR" dirty="0">
                <a:solidFill>
                  <a:srgbClr val="58696B"/>
                </a:solidFill>
                <a:latin typeface="+mj-lt"/>
                <a:ea typeface="+mj-ea"/>
                <a:cs typeface="+mj-cs"/>
              </a:rPr>
              <a:t>Discussão acerca da formação, destino e eliminação de impurezas.</a:t>
            </a:r>
          </a:p>
          <a:p>
            <a:pPr marL="0" indent="0" algn="just">
              <a:buClr>
                <a:srgbClr val="062344"/>
              </a:buClr>
              <a:buNone/>
            </a:pPr>
            <a:r>
              <a:rPr lang="pt-BR" dirty="0">
                <a:solidFill>
                  <a:srgbClr val="58696B"/>
                </a:solidFill>
                <a:latin typeface="+mj-lt"/>
                <a:ea typeface="+mj-ea"/>
                <a:cs typeface="+mj-cs"/>
              </a:rPr>
              <a:t>Descrição dos métodos analíticos utilizados para investigar a formação, destino e eliminação de impurezas (exceto para métodos que já integram a especificação do IFA – 3.2.4).</a:t>
            </a:r>
          </a:p>
          <a:p>
            <a:pPr marL="0" indent="0" algn="just">
              <a:buClr>
                <a:srgbClr val="062344"/>
              </a:buClr>
              <a:buNone/>
            </a:pPr>
            <a:r>
              <a:rPr lang="pt-BR" dirty="0">
                <a:solidFill>
                  <a:srgbClr val="58696B"/>
                </a:solidFill>
                <a:latin typeface="+mj-lt"/>
                <a:ea typeface="+mj-ea"/>
                <a:cs typeface="+mj-cs"/>
              </a:rPr>
              <a:t>Dados de caracterização de impurezas identificadas.</a:t>
            </a:r>
          </a:p>
          <a:p>
            <a:pPr marL="0" indent="0" algn="just">
              <a:buClr>
                <a:srgbClr val="062344"/>
              </a:buClr>
              <a:buNone/>
            </a:pPr>
            <a:r>
              <a:rPr lang="pt-BR" dirty="0">
                <a:solidFill>
                  <a:srgbClr val="58696B"/>
                </a:solidFill>
                <a:latin typeface="+mj-lt"/>
                <a:ea typeface="+mj-ea"/>
                <a:cs typeface="+mj-cs"/>
              </a:rPr>
              <a:t>Justificativa dos limites propostos (esses dados também podem constar na Seção S.4.5).</a:t>
            </a:r>
          </a:p>
        </p:txBody>
      </p:sp>
      <p:sp>
        <p:nvSpPr>
          <p:cNvPr id="4" name="Espaço Reservado para o Número do Slide 3">
            <a:extLst>
              <a:ext uri="{FF2B5EF4-FFF2-40B4-BE49-F238E27FC236}">
                <a16:creationId xmlns:a16="http://schemas.microsoft.com/office/drawing/2014/main" id="{DC65A0B2-01A2-0AA8-489E-30FFF63D79AF}"/>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60</a:t>
            </a:fld>
            <a:endParaRPr lang="pt-BR" dirty="0"/>
          </a:p>
        </p:txBody>
      </p:sp>
      <p:pic>
        <p:nvPicPr>
          <p:cNvPr id="5" name="Picture 1" descr="9f723375-5524-49b6-b012-fef03ac9f934.png">
            <a:extLst>
              <a:ext uri="{FF2B5EF4-FFF2-40B4-BE49-F238E27FC236}">
                <a16:creationId xmlns:a16="http://schemas.microsoft.com/office/drawing/2014/main" id="{EE781961-6020-F27F-23E4-0AE2F417B95D}"/>
              </a:ext>
            </a:extLst>
          </p:cNvPr>
          <p:cNvPicPr>
            <a:picLocks noChangeAspect="1"/>
          </p:cNvPicPr>
          <p:nvPr/>
        </p:nvPicPr>
        <p:blipFill>
          <a:blip r:embed="rId3"/>
          <a:stretch>
            <a:fillRect/>
          </a:stretch>
        </p:blipFill>
        <p:spPr>
          <a:xfrm>
            <a:off x="0" y="0"/>
            <a:ext cx="858129" cy="656913"/>
          </a:xfrm>
          <a:prstGeom prst="rect">
            <a:avLst/>
          </a:prstGeom>
        </p:spPr>
      </p:pic>
      <p:grpSp>
        <p:nvGrpSpPr>
          <p:cNvPr id="11" name="Agrupar 10">
            <a:extLst>
              <a:ext uri="{FF2B5EF4-FFF2-40B4-BE49-F238E27FC236}">
                <a16:creationId xmlns:a16="http://schemas.microsoft.com/office/drawing/2014/main" id="{F35DF8A6-8057-8880-C6A2-1BEFCC75F84D}"/>
              </a:ext>
            </a:extLst>
          </p:cNvPr>
          <p:cNvGrpSpPr/>
          <p:nvPr/>
        </p:nvGrpSpPr>
        <p:grpSpPr>
          <a:xfrm>
            <a:off x="669121" y="1832578"/>
            <a:ext cx="169079" cy="149898"/>
            <a:chOff x="7427495" y="2229853"/>
            <a:chExt cx="403200" cy="403200"/>
          </a:xfrm>
        </p:grpSpPr>
        <p:sp>
          <p:nvSpPr>
            <p:cNvPr id="12" name="Elipse 16">
              <a:extLst>
                <a:ext uri="{FF2B5EF4-FFF2-40B4-BE49-F238E27FC236}">
                  <a16:creationId xmlns:a16="http://schemas.microsoft.com/office/drawing/2014/main" id="{C77B96E6-BBA3-E57C-F06C-AD378D875CDB}"/>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3" name="Elipse 17">
              <a:extLst>
                <a:ext uri="{FF2B5EF4-FFF2-40B4-BE49-F238E27FC236}">
                  <a16:creationId xmlns:a16="http://schemas.microsoft.com/office/drawing/2014/main" id="{04E19BE6-E2F4-7E7E-1873-50178CED32B3}"/>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4" name="Agrupar 13">
            <a:extLst>
              <a:ext uri="{FF2B5EF4-FFF2-40B4-BE49-F238E27FC236}">
                <a16:creationId xmlns:a16="http://schemas.microsoft.com/office/drawing/2014/main" id="{D27479F1-A9A1-B6FE-CFB6-44C2E1AD8320}"/>
              </a:ext>
            </a:extLst>
          </p:cNvPr>
          <p:cNvGrpSpPr/>
          <p:nvPr/>
        </p:nvGrpSpPr>
        <p:grpSpPr>
          <a:xfrm>
            <a:off x="686482" y="2675946"/>
            <a:ext cx="169079" cy="149898"/>
            <a:chOff x="7427495" y="2229853"/>
            <a:chExt cx="403200" cy="403200"/>
          </a:xfrm>
        </p:grpSpPr>
        <p:sp>
          <p:nvSpPr>
            <p:cNvPr id="15" name="Elipse 16">
              <a:extLst>
                <a:ext uri="{FF2B5EF4-FFF2-40B4-BE49-F238E27FC236}">
                  <a16:creationId xmlns:a16="http://schemas.microsoft.com/office/drawing/2014/main" id="{76FA60B0-E03E-3177-4E9E-6D3A2407CFF2}"/>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6" name="Elipse 17">
              <a:extLst>
                <a:ext uri="{FF2B5EF4-FFF2-40B4-BE49-F238E27FC236}">
                  <a16:creationId xmlns:a16="http://schemas.microsoft.com/office/drawing/2014/main" id="{A12E484E-4B9C-665B-C368-EE755351690F}"/>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7" name="Agrupar 16">
            <a:extLst>
              <a:ext uri="{FF2B5EF4-FFF2-40B4-BE49-F238E27FC236}">
                <a16:creationId xmlns:a16="http://schemas.microsoft.com/office/drawing/2014/main" id="{14FC53F0-B11A-FC8E-59C2-449F1AE537D2}"/>
              </a:ext>
            </a:extLst>
          </p:cNvPr>
          <p:cNvGrpSpPr/>
          <p:nvPr/>
        </p:nvGrpSpPr>
        <p:grpSpPr>
          <a:xfrm>
            <a:off x="686481" y="3927417"/>
            <a:ext cx="169079" cy="149898"/>
            <a:chOff x="7427495" y="2229853"/>
            <a:chExt cx="403200" cy="403200"/>
          </a:xfrm>
        </p:grpSpPr>
        <p:sp>
          <p:nvSpPr>
            <p:cNvPr id="18" name="Elipse 16">
              <a:extLst>
                <a:ext uri="{FF2B5EF4-FFF2-40B4-BE49-F238E27FC236}">
                  <a16:creationId xmlns:a16="http://schemas.microsoft.com/office/drawing/2014/main" id="{43B70CCB-77CC-43B0-3694-3FE01A772B49}"/>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9" name="Elipse 17">
              <a:extLst>
                <a:ext uri="{FF2B5EF4-FFF2-40B4-BE49-F238E27FC236}">
                  <a16:creationId xmlns:a16="http://schemas.microsoft.com/office/drawing/2014/main" id="{581C8398-CFAA-9108-ACB6-59AA90CB7716}"/>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20" name="Agrupar 19">
            <a:extLst>
              <a:ext uri="{FF2B5EF4-FFF2-40B4-BE49-F238E27FC236}">
                <a16:creationId xmlns:a16="http://schemas.microsoft.com/office/drawing/2014/main" id="{2AFAA723-752D-FE43-EEDC-7D1433A01832}"/>
              </a:ext>
            </a:extLst>
          </p:cNvPr>
          <p:cNvGrpSpPr/>
          <p:nvPr/>
        </p:nvGrpSpPr>
        <p:grpSpPr>
          <a:xfrm>
            <a:off x="686480" y="4490627"/>
            <a:ext cx="169079" cy="149898"/>
            <a:chOff x="7427495" y="2229853"/>
            <a:chExt cx="403200" cy="403200"/>
          </a:xfrm>
        </p:grpSpPr>
        <p:sp>
          <p:nvSpPr>
            <p:cNvPr id="21" name="Elipse 16">
              <a:extLst>
                <a:ext uri="{FF2B5EF4-FFF2-40B4-BE49-F238E27FC236}">
                  <a16:creationId xmlns:a16="http://schemas.microsoft.com/office/drawing/2014/main" id="{80F65B3F-F91A-AC6D-EF6E-5F3432752B01}"/>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2" name="Elipse 17">
              <a:extLst>
                <a:ext uri="{FF2B5EF4-FFF2-40B4-BE49-F238E27FC236}">
                  <a16:creationId xmlns:a16="http://schemas.microsoft.com/office/drawing/2014/main" id="{A4420415-F553-8D3C-E542-13116BFBAED5}"/>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spTree>
    <p:extLst>
      <p:ext uri="{BB962C8B-B14F-4D97-AF65-F5344CB8AC3E}">
        <p14:creationId xmlns:p14="http://schemas.microsoft.com/office/powerpoint/2010/main" val="304418652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a:extLst>
            <a:ext uri="{FF2B5EF4-FFF2-40B4-BE49-F238E27FC236}">
              <a16:creationId xmlns:a16="http://schemas.microsoft.com/office/drawing/2014/main" id="{97778792-438D-BDFA-E785-FE83620D1E66}"/>
            </a:ext>
          </a:extLst>
        </p:cNvPr>
        <p:cNvGrpSpPr/>
        <p:nvPr/>
      </p:nvGrpSpPr>
      <p:grpSpPr>
        <a:xfrm>
          <a:off x="0" y="0"/>
          <a:ext cx="0" cy="0"/>
          <a:chOff x="0" y="0"/>
          <a:chExt cx="0" cy="0"/>
        </a:xfrm>
      </p:grpSpPr>
      <p:graphicFrame>
        <p:nvGraphicFramePr>
          <p:cNvPr id="6" name="Diagrama 5">
            <a:extLst>
              <a:ext uri="{FF2B5EF4-FFF2-40B4-BE49-F238E27FC236}">
                <a16:creationId xmlns:a16="http://schemas.microsoft.com/office/drawing/2014/main" id="{0067C752-3FD7-1CC9-73F8-1101B25D49ED}"/>
              </a:ext>
            </a:extLst>
          </p:cNvPr>
          <p:cNvGraphicFramePr/>
          <p:nvPr>
            <p:extLst>
              <p:ext uri="{D42A27DB-BD31-4B8C-83A1-F6EECF244321}">
                <p14:modId xmlns:p14="http://schemas.microsoft.com/office/powerpoint/2010/main" val="295216319"/>
              </p:ext>
            </p:extLst>
          </p:nvPr>
        </p:nvGraphicFramePr>
        <p:xfrm>
          <a:off x="3011276" y="1539433"/>
          <a:ext cx="6169448" cy="41299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o Explicativo 2 (Sem Bordas) 15">
            <a:extLst>
              <a:ext uri="{FF2B5EF4-FFF2-40B4-BE49-F238E27FC236}">
                <a16:creationId xmlns:a16="http://schemas.microsoft.com/office/drawing/2014/main" id="{2B5870B5-102E-F827-0692-0575F661A7EA}"/>
              </a:ext>
            </a:extLst>
          </p:cNvPr>
          <p:cNvSpPr/>
          <p:nvPr/>
        </p:nvSpPr>
        <p:spPr>
          <a:xfrm>
            <a:off x="8623645" y="2288716"/>
            <a:ext cx="2142515" cy="621084"/>
          </a:xfrm>
          <a:prstGeom prst="callout2">
            <a:avLst>
              <a:gd name="adj1" fmla="val 18750"/>
              <a:gd name="adj2" fmla="val -8333"/>
              <a:gd name="adj3" fmla="val 18750"/>
              <a:gd name="adj4" fmla="val -16667"/>
              <a:gd name="adj5" fmla="val 82837"/>
              <a:gd name="adj6" fmla="val -33812"/>
            </a:avLst>
          </a:prstGeom>
          <a:solidFill>
            <a:schemeClr val="accent2">
              <a:lumMod val="75000"/>
            </a:schemeClr>
          </a:solidFill>
          <a:ln>
            <a:solidFill>
              <a:srgbClr val="92D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1200" b="1" dirty="0"/>
              <a:t>ICH Q3A / ICH Q3B</a:t>
            </a:r>
          </a:p>
          <a:p>
            <a:pPr algn="ctr"/>
            <a:r>
              <a:rPr lang="pt-BR" sz="1200" b="1" dirty="0"/>
              <a:t>Produtos de degradação (RDC 964/2025; </a:t>
            </a:r>
          </a:p>
        </p:txBody>
      </p:sp>
      <p:sp>
        <p:nvSpPr>
          <p:cNvPr id="8" name="Texto Explicativo 2 (Sem Bordas) 16">
            <a:extLst>
              <a:ext uri="{FF2B5EF4-FFF2-40B4-BE49-F238E27FC236}">
                <a16:creationId xmlns:a16="http://schemas.microsoft.com/office/drawing/2014/main" id="{422CD0F6-06D5-B79D-E8B7-FE065F2CFE5D}"/>
              </a:ext>
            </a:extLst>
          </p:cNvPr>
          <p:cNvSpPr/>
          <p:nvPr/>
        </p:nvSpPr>
        <p:spPr>
          <a:xfrm>
            <a:off x="8217936" y="5196878"/>
            <a:ext cx="1386701" cy="417940"/>
          </a:xfrm>
          <a:prstGeom prst="callout2">
            <a:avLst>
              <a:gd name="adj1" fmla="val 18750"/>
              <a:gd name="adj2" fmla="val -8333"/>
              <a:gd name="adj3" fmla="val 18750"/>
              <a:gd name="adj4" fmla="val -16667"/>
              <a:gd name="adj5" fmla="val -40763"/>
              <a:gd name="adj6" fmla="val -46591"/>
            </a:avLst>
          </a:prstGeom>
          <a:solidFill>
            <a:schemeClr val="accent2">
              <a:lumMod val="75000"/>
            </a:schemeClr>
          </a:solidFill>
          <a:ln>
            <a:solidFill>
              <a:srgbClr val="92D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1200" b="1" dirty="0">
                <a:solidFill>
                  <a:schemeClr val="bg1"/>
                </a:solidFill>
              </a:rPr>
              <a:t>ICH M7</a:t>
            </a:r>
          </a:p>
        </p:txBody>
      </p:sp>
      <p:sp>
        <p:nvSpPr>
          <p:cNvPr id="9" name="Texto Explicativo 2 (Sem Bordas) 17">
            <a:extLst>
              <a:ext uri="{FF2B5EF4-FFF2-40B4-BE49-F238E27FC236}">
                <a16:creationId xmlns:a16="http://schemas.microsoft.com/office/drawing/2014/main" id="{D862AA59-ED54-3959-621F-FD663AA57B51}"/>
              </a:ext>
            </a:extLst>
          </p:cNvPr>
          <p:cNvSpPr/>
          <p:nvPr/>
        </p:nvSpPr>
        <p:spPr>
          <a:xfrm rot="10800000">
            <a:off x="2723520" y="5205241"/>
            <a:ext cx="1066232" cy="409577"/>
          </a:xfrm>
          <a:prstGeom prst="callout2">
            <a:avLst>
              <a:gd name="adj1" fmla="val 18750"/>
              <a:gd name="adj2" fmla="val -8333"/>
              <a:gd name="adj3" fmla="val 18750"/>
              <a:gd name="adj4" fmla="val -16667"/>
              <a:gd name="adj5" fmla="val 122097"/>
              <a:gd name="adj6" fmla="val -71415"/>
            </a:avLst>
          </a:prstGeom>
          <a:solidFill>
            <a:schemeClr val="accent2">
              <a:lumMod val="75000"/>
            </a:schemeClr>
          </a:solidFill>
          <a:ln>
            <a:solidFill>
              <a:srgbClr val="92D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dirty="0"/>
          </a:p>
        </p:txBody>
      </p:sp>
      <p:sp>
        <p:nvSpPr>
          <p:cNvPr id="10" name="CaixaDeTexto 9">
            <a:extLst>
              <a:ext uri="{FF2B5EF4-FFF2-40B4-BE49-F238E27FC236}">
                <a16:creationId xmlns:a16="http://schemas.microsoft.com/office/drawing/2014/main" id="{5229CF1C-2C1B-E6D1-6BD9-BD4F7462D418}"/>
              </a:ext>
            </a:extLst>
          </p:cNvPr>
          <p:cNvSpPr txBox="1"/>
          <p:nvPr/>
        </p:nvSpPr>
        <p:spPr>
          <a:xfrm>
            <a:off x="2818747" y="5276010"/>
            <a:ext cx="873481" cy="281492"/>
          </a:xfrm>
          <a:prstGeom prst="rect">
            <a:avLst/>
          </a:prstGeom>
          <a:noFill/>
        </p:spPr>
        <p:txBody>
          <a:bodyPr wrap="square" rtlCol="0">
            <a:spAutoFit/>
          </a:bodyPr>
          <a:lstStyle/>
          <a:p>
            <a:pPr algn="ctr"/>
            <a:r>
              <a:rPr lang="pt-BR" sz="1200" b="1" dirty="0">
                <a:solidFill>
                  <a:schemeClr val="bg1"/>
                </a:solidFill>
              </a:rPr>
              <a:t>ICH Q3C</a:t>
            </a:r>
          </a:p>
        </p:txBody>
      </p:sp>
      <p:sp>
        <p:nvSpPr>
          <p:cNvPr id="11" name="Texto Explicativo 2 (Sem Bordas) 19">
            <a:extLst>
              <a:ext uri="{FF2B5EF4-FFF2-40B4-BE49-F238E27FC236}">
                <a16:creationId xmlns:a16="http://schemas.microsoft.com/office/drawing/2014/main" id="{88D179AD-F077-493A-25ED-C5D9D405308E}"/>
              </a:ext>
            </a:extLst>
          </p:cNvPr>
          <p:cNvSpPr/>
          <p:nvPr/>
        </p:nvSpPr>
        <p:spPr>
          <a:xfrm rot="10800000">
            <a:off x="1859310" y="3336156"/>
            <a:ext cx="1504112" cy="628787"/>
          </a:xfrm>
          <a:prstGeom prst="callout2">
            <a:avLst>
              <a:gd name="adj1" fmla="val 18750"/>
              <a:gd name="adj2" fmla="val -8333"/>
              <a:gd name="adj3" fmla="val 18750"/>
              <a:gd name="adj4" fmla="val -16667"/>
              <a:gd name="adj5" fmla="val 87471"/>
              <a:gd name="adj6" fmla="val -42500"/>
            </a:avLst>
          </a:prstGeom>
          <a:solidFill>
            <a:schemeClr val="accent2">
              <a:lumMod val="75000"/>
            </a:schemeClr>
          </a:solidFill>
          <a:ln>
            <a:solidFill>
              <a:srgbClr val="A7C5D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dirty="0"/>
          </a:p>
        </p:txBody>
      </p:sp>
      <p:sp>
        <p:nvSpPr>
          <p:cNvPr id="12" name="CaixaDeTexto 11">
            <a:extLst>
              <a:ext uri="{FF2B5EF4-FFF2-40B4-BE49-F238E27FC236}">
                <a16:creationId xmlns:a16="http://schemas.microsoft.com/office/drawing/2014/main" id="{0C4E798A-E4B7-02D9-0427-112B7A62478D}"/>
              </a:ext>
            </a:extLst>
          </p:cNvPr>
          <p:cNvSpPr txBox="1"/>
          <p:nvPr/>
        </p:nvSpPr>
        <p:spPr>
          <a:xfrm>
            <a:off x="1891928" y="3417246"/>
            <a:ext cx="1471102" cy="469153"/>
          </a:xfrm>
          <a:prstGeom prst="rect">
            <a:avLst/>
          </a:prstGeom>
          <a:noFill/>
        </p:spPr>
        <p:txBody>
          <a:bodyPr wrap="square" rtlCol="0">
            <a:spAutoFit/>
          </a:bodyPr>
          <a:lstStyle/>
          <a:p>
            <a:pPr algn="ctr"/>
            <a:r>
              <a:rPr lang="pt-BR" sz="1200" b="1" dirty="0">
                <a:solidFill>
                  <a:schemeClr val="bg1"/>
                </a:solidFill>
              </a:rPr>
              <a:t>ICH Q3D;</a:t>
            </a:r>
          </a:p>
          <a:p>
            <a:pPr algn="ctr"/>
            <a:r>
              <a:rPr lang="pt-BR" sz="1200" b="1" dirty="0">
                <a:solidFill>
                  <a:schemeClr val="bg1"/>
                </a:solidFill>
              </a:rPr>
              <a:t>RDC 359/2020</a:t>
            </a:r>
          </a:p>
        </p:txBody>
      </p:sp>
      <p:sp>
        <p:nvSpPr>
          <p:cNvPr id="13" name="Texto Explicativo 2 (Sem Bordas) 21">
            <a:extLst>
              <a:ext uri="{FF2B5EF4-FFF2-40B4-BE49-F238E27FC236}">
                <a16:creationId xmlns:a16="http://schemas.microsoft.com/office/drawing/2014/main" id="{515E224E-AC2E-9FE4-043A-E88851A70B04}"/>
              </a:ext>
            </a:extLst>
          </p:cNvPr>
          <p:cNvSpPr/>
          <p:nvPr/>
        </p:nvSpPr>
        <p:spPr>
          <a:xfrm>
            <a:off x="6811309" y="1225304"/>
            <a:ext cx="1510333" cy="380042"/>
          </a:xfrm>
          <a:prstGeom prst="callout2">
            <a:avLst>
              <a:gd name="adj1" fmla="val 18750"/>
              <a:gd name="adj2" fmla="val -8333"/>
              <a:gd name="adj3" fmla="val 18750"/>
              <a:gd name="adj4" fmla="val -16667"/>
              <a:gd name="adj5" fmla="val 118672"/>
              <a:gd name="adj6" fmla="val -32883"/>
            </a:avLst>
          </a:prstGeom>
          <a:solidFill>
            <a:schemeClr val="accent2">
              <a:lumMod val="75000"/>
            </a:schemeClr>
          </a:solidFill>
          <a:ln>
            <a:solidFill>
              <a:srgbClr val="92D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1200" b="1" dirty="0"/>
              <a:t>ICH Q3A; ICH Q6A</a:t>
            </a:r>
          </a:p>
        </p:txBody>
      </p:sp>
      <p:sp>
        <p:nvSpPr>
          <p:cNvPr id="3" name="Espaço Reservado para o Número do Slide 3">
            <a:extLst>
              <a:ext uri="{FF2B5EF4-FFF2-40B4-BE49-F238E27FC236}">
                <a16:creationId xmlns:a16="http://schemas.microsoft.com/office/drawing/2014/main" id="{E66DF323-979B-8A09-360F-6EC1770AC00D}"/>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61</a:t>
            </a:fld>
            <a:endParaRPr lang="pt-BR" dirty="0"/>
          </a:p>
        </p:txBody>
      </p:sp>
      <p:pic>
        <p:nvPicPr>
          <p:cNvPr id="4" name="Picture 1" descr="9f723375-5524-49b6-b012-fef03ac9f934.png">
            <a:extLst>
              <a:ext uri="{FF2B5EF4-FFF2-40B4-BE49-F238E27FC236}">
                <a16:creationId xmlns:a16="http://schemas.microsoft.com/office/drawing/2014/main" id="{BB6C79BE-BFC2-F933-1772-0128622BF5F8}"/>
              </a:ext>
            </a:extLst>
          </p:cNvPr>
          <p:cNvPicPr>
            <a:picLocks noChangeAspect="1"/>
          </p:cNvPicPr>
          <p:nvPr/>
        </p:nvPicPr>
        <p:blipFill>
          <a:blip r:embed="rId8"/>
          <a:stretch>
            <a:fillRect/>
          </a:stretch>
        </p:blipFill>
        <p:spPr>
          <a:xfrm>
            <a:off x="0" y="0"/>
            <a:ext cx="858129" cy="656913"/>
          </a:xfrm>
          <a:prstGeom prst="rect">
            <a:avLst/>
          </a:prstGeom>
        </p:spPr>
      </p:pic>
      <p:sp>
        <p:nvSpPr>
          <p:cNvPr id="15" name="Título 1">
            <a:extLst>
              <a:ext uri="{FF2B5EF4-FFF2-40B4-BE49-F238E27FC236}">
                <a16:creationId xmlns:a16="http://schemas.microsoft.com/office/drawing/2014/main" id="{2BB680F3-587F-2875-CB09-2464154F22A1}"/>
              </a:ext>
            </a:extLst>
          </p:cNvPr>
          <p:cNvSpPr>
            <a:spLocks noGrp="1"/>
          </p:cNvSpPr>
          <p:nvPr>
            <p:ph type="title"/>
          </p:nvPr>
        </p:nvSpPr>
        <p:spPr>
          <a:xfrm>
            <a:off x="838200" y="365125"/>
            <a:ext cx="10515600" cy="1325563"/>
          </a:xfrm>
        </p:spPr>
        <p:txBody>
          <a:bodyPr>
            <a:normAutofit/>
          </a:bodyPr>
          <a:lstStyle/>
          <a:p>
            <a:r>
              <a:rPr lang="pt-BR" sz="3200" b="1" dirty="0">
                <a:solidFill>
                  <a:srgbClr val="58696B"/>
                </a:solidFill>
              </a:rPr>
              <a:t>3.2.S.3.2 Impurezas</a:t>
            </a:r>
          </a:p>
        </p:txBody>
      </p:sp>
    </p:spTree>
    <p:extLst>
      <p:ext uri="{BB962C8B-B14F-4D97-AF65-F5344CB8AC3E}">
        <p14:creationId xmlns:p14="http://schemas.microsoft.com/office/powerpoint/2010/main" val="75863458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500"/>
                                        <p:tgtEl>
                                          <p:spTgt spid="12"/>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p:bldP spid="11" grpId="0" animBg="1"/>
      <p:bldP spid="12" grpId="0"/>
      <p:bldP spid="13"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4AB9E10-24BB-9C30-ECAE-D6E51ADBDC5D}"/>
              </a:ext>
            </a:extLst>
          </p:cNvPr>
          <p:cNvSpPr>
            <a:spLocks noGrp="1"/>
          </p:cNvSpPr>
          <p:nvPr>
            <p:ph type="title"/>
          </p:nvPr>
        </p:nvSpPr>
        <p:spPr/>
        <p:txBody>
          <a:bodyPr>
            <a:normAutofit/>
          </a:bodyPr>
          <a:lstStyle/>
          <a:p>
            <a:r>
              <a:rPr lang="pt-BR" sz="4000" b="1" dirty="0">
                <a:solidFill>
                  <a:srgbClr val="58696B"/>
                </a:solidFill>
              </a:rPr>
              <a:t>3.2.S.4.1 Especificação </a:t>
            </a:r>
          </a:p>
        </p:txBody>
      </p:sp>
      <p:sp>
        <p:nvSpPr>
          <p:cNvPr id="3" name="Espaço Reservado para Conteúdo 2">
            <a:extLst>
              <a:ext uri="{FF2B5EF4-FFF2-40B4-BE49-F238E27FC236}">
                <a16:creationId xmlns:a16="http://schemas.microsoft.com/office/drawing/2014/main" id="{69485E19-26F2-8470-B22D-90BBADE11BDF}"/>
              </a:ext>
            </a:extLst>
          </p:cNvPr>
          <p:cNvSpPr>
            <a:spLocks noGrp="1"/>
          </p:cNvSpPr>
          <p:nvPr>
            <p:ph idx="1"/>
          </p:nvPr>
        </p:nvSpPr>
        <p:spPr>
          <a:xfrm>
            <a:off x="1073018" y="2433329"/>
            <a:ext cx="10045963" cy="4162184"/>
          </a:xfrm>
        </p:spPr>
        <p:txBody>
          <a:bodyPr>
            <a:normAutofit/>
          </a:bodyPr>
          <a:lstStyle/>
          <a:p>
            <a:pPr marL="0" indent="0" algn="just">
              <a:buNone/>
            </a:pPr>
            <a:r>
              <a:rPr lang="pt-BR" sz="2400" dirty="0">
                <a:solidFill>
                  <a:schemeClr val="accent3">
                    <a:lumMod val="50000"/>
                  </a:schemeClr>
                </a:solidFill>
              </a:rPr>
              <a:t>Define se como especificação a lista de ensaios, referências a métodos analíticos e critérios de aceitação (limites numéricos, faixas ou outros critérios) com que o IFA tem que estar em conformidade para que seja considerado adequado à finalidade pretendida (ICH Q6A).</a:t>
            </a:r>
          </a:p>
          <a:p>
            <a:pPr marL="0" indent="0" algn="just">
              <a:buNone/>
            </a:pPr>
            <a:endParaRPr lang="pt-BR" sz="2500" dirty="0"/>
          </a:p>
        </p:txBody>
      </p:sp>
      <p:sp>
        <p:nvSpPr>
          <p:cNvPr id="4" name="Espaço Reservado para o Número do Slide 3">
            <a:extLst>
              <a:ext uri="{FF2B5EF4-FFF2-40B4-BE49-F238E27FC236}">
                <a16:creationId xmlns:a16="http://schemas.microsoft.com/office/drawing/2014/main" id="{55AC066A-F8C6-B27F-38A2-D9F77197BA90}"/>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62</a:t>
            </a:fld>
            <a:endParaRPr lang="pt-BR" dirty="0"/>
          </a:p>
        </p:txBody>
      </p:sp>
      <p:pic>
        <p:nvPicPr>
          <p:cNvPr id="5" name="Picture 1" descr="9f723375-5524-49b6-b012-fef03ac9f934.png">
            <a:extLst>
              <a:ext uri="{FF2B5EF4-FFF2-40B4-BE49-F238E27FC236}">
                <a16:creationId xmlns:a16="http://schemas.microsoft.com/office/drawing/2014/main" id="{36CE3B70-64A5-0B92-B2DF-327DC949A66F}"/>
              </a:ext>
            </a:extLst>
          </p:cNvPr>
          <p:cNvPicPr>
            <a:picLocks noChangeAspect="1"/>
          </p:cNvPicPr>
          <p:nvPr/>
        </p:nvPicPr>
        <p:blipFill>
          <a:blip r:embed="rId3"/>
          <a:stretch>
            <a:fillRect/>
          </a:stretch>
        </p:blipFill>
        <p:spPr>
          <a:xfrm>
            <a:off x="0" y="0"/>
            <a:ext cx="858129" cy="656913"/>
          </a:xfrm>
          <a:prstGeom prst="rect">
            <a:avLst/>
          </a:prstGeom>
        </p:spPr>
      </p:pic>
      <p:grpSp>
        <p:nvGrpSpPr>
          <p:cNvPr id="11" name="Agrupar 10">
            <a:extLst>
              <a:ext uri="{FF2B5EF4-FFF2-40B4-BE49-F238E27FC236}">
                <a16:creationId xmlns:a16="http://schemas.microsoft.com/office/drawing/2014/main" id="{FA36D611-879F-D069-6F32-A2924D045ADE}"/>
              </a:ext>
            </a:extLst>
          </p:cNvPr>
          <p:cNvGrpSpPr/>
          <p:nvPr/>
        </p:nvGrpSpPr>
        <p:grpSpPr>
          <a:xfrm>
            <a:off x="927980" y="2533682"/>
            <a:ext cx="169079" cy="149898"/>
            <a:chOff x="7427495" y="2229853"/>
            <a:chExt cx="403200" cy="403200"/>
          </a:xfrm>
        </p:grpSpPr>
        <p:sp>
          <p:nvSpPr>
            <p:cNvPr id="12" name="Elipse 16">
              <a:extLst>
                <a:ext uri="{FF2B5EF4-FFF2-40B4-BE49-F238E27FC236}">
                  <a16:creationId xmlns:a16="http://schemas.microsoft.com/office/drawing/2014/main" id="{9D0FEF0B-3CD7-C046-282E-25D3E96E613E}"/>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3" name="Elipse 17">
              <a:extLst>
                <a:ext uri="{FF2B5EF4-FFF2-40B4-BE49-F238E27FC236}">
                  <a16:creationId xmlns:a16="http://schemas.microsoft.com/office/drawing/2014/main" id="{1419B783-549E-6676-13D9-69FAB0E1C4E3}"/>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spTree>
    <p:extLst>
      <p:ext uri="{BB962C8B-B14F-4D97-AF65-F5344CB8AC3E}">
        <p14:creationId xmlns:p14="http://schemas.microsoft.com/office/powerpoint/2010/main" val="102734526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6B1A27F8-4A9A-3322-D8DD-C543F5034924}"/>
              </a:ext>
            </a:extLst>
          </p:cNvPr>
          <p:cNvPicPr>
            <a:picLocks noChangeAspect="1"/>
          </p:cNvPicPr>
          <p:nvPr/>
        </p:nvPicPr>
        <p:blipFill>
          <a:blip r:embed="rId3"/>
          <a:stretch>
            <a:fillRect/>
          </a:stretch>
        </p:blipFill>
        <p:spPr>
          <a:xfrm>
            <a:off x="1644417" y="459365"/>
            <a:ext cx="8903165" cy="5736898"/>
          </a:xfrm>
          <a:prstGeom prst="rect">
            <a:avLst/>
          </a:prstGeom>
        </p:spPr>
      </p:pic>
      <p:sp>
        <p:nvSpPr>
          <p:cNvPr id="3" name="Espaço Reservado para o Número do Slide 3">
            <a:extLst>
              <a:ext uri="{FF2B5EF4-FFF2-40B4-BE49-F238E27FC236}">
                <a16:creationId xmlns:a16="http://schemas.microsoft.com/office/drawing/2014/main" id="{F86DA018-4AE7-04BF-89CD-BB8674238F23}"/>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63</a:t>
            </a:fld>
            <a:endParaRPr lang="pt-BR" dirty="0"/>
          </a:p>
        </p:txBody>
      </p:sp>
      <p:pic>
        <p:nvPicPr>
          <p:cNvPr id="4" name="Picture 1" descr="9f723375-5524-49b6-b012-fef03ac9f934.png">
            <a:extLst>
              <a:ext uri="{FF2B5EF4-FFF2-40B4-BE49-F238E27FC236}">
                <a16:creationId xmlns:a16="http://schemas.microsoft.com/office/drawing/2014/main" id="{67E6B009-7B2C-C501-6B72-C8A437AB3305}"/>
              </a:ext>
            </a:extLst>
          </p:cNvPr>
          <p:cNvPicPr>
            <a:picLocks noChangeAspect="1"/>
          </p:cNvPicPr>
          <p:nvPr/>
        </p:nvPicPr>
        <p:blipFill>
          <a:blip r:embed="rId4"/>
          <a:stretch>
            <a:fillRect/>
          </a:stretch>
        </p:blipFill>
        <p:spPr>
          <a:xfrm>
            <a:off x="0" y="0"/>
            <a:ext cx="858129" cy="656913"/>
          </a:xfrm>
          <a:prstGeom prst="rect">
            <a:avLst/>
          </a:prstGeom>
        </p:spPr>
      </p:pic>
    </p:spTree>
    <p:extLst>
      <p:ext uri="{BB962C8B-B14F-4D97-AF65-F5344CB8AC3E}">
        <p14:creationId xmlns:p14="http://schemas.microsoft.com/office/powerpoint/2010/main" val="160141966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a:extLst>
            <a:ext uri="{FF2B5EF4-FFF2-40B4-BE49-F238E27FC236}">
              <a16:creationId xmlns:a16="http://schemas.microsoft.com/office/drawing/2014/main" id="{F81B6861-C63E-E998-1B24-D9439F8AE237}"/>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4B9B8CE7-F527-A4BD-F49C-45FB06022D0B}"/>
              </a:ext>
            </a:extLst>
          </p:cNvPr>
          <p:cNvSpPr>
            <a:spLocks noGrp="1"/>
          </p:cNvSpPr>
          <p:nvPr>
            <p:ph type="title"/>
          </p:nvPr>
        </p:nvSpPr>
        <p:spPr/>
        <p:txBody>
          <a:bodyPr>
            <a:normAutofit/>
          </a:bodyPr>
          <a:lstStyle/>
          <a:p>
            <a:r>
              <a:rPr lang="pt-BR" sz="4000" b="1" dirty="0">
                <a:solidFill>
                  <a:srgbClr val="58696B"/>
                </a:solidFill>
              </a:rPr>
              <a:t>3.2.S.4.1 Especificação </a:t>
            </a:r>
          </a:p>
        </p:txBody>
      </p:sp>
      <p:sp>
        <p:nvSpPr>
          <p:cNvPr id="3" name="Espaço Reservado para Conteúdo 2">
            <a:extLst>
              <a:ext uri="{FF2B5EF4-FFF2-40B4-BE49-F238E27FC236}">
                <a16:creationId xmlns:a16="http://schemas.microsoft.com/office/drawing/2014/main" id="{32F5F486-87DE-4F8E-20C1-F6DA05B08E55}"/>
              </a:ext>
            </a:extLst>
          </p:cNvPr>
          <p:cNvSpPr>
            <a:spLocks noGrp="1"/>
          </p:cNvSpPr>
          <p:nvPr>
            <p:ph idx="1"/>
          </p:nvPr>
        </p:nvSpPr>
        <p:spPr>
          <a:xfrm>
            <a:off x="1006996" y="1690688"/>
            <a:ext cx="10346803" cy="4162184"/>
          </a:xfrm>
        </p:spPr>
        <p:txBody>
          <a:bodyPr>
            <a:normAutofit lnSpcReduction="10000"/>
          </a:bodyPr>
          <a:lstStyle/>
          <a:p>
            <a:pPr marL="0" indent="0" algn="just">
              <a:buNone/>
            </a:pPr>
            <a:r>
              <a:rPr lang="pt-BR" sz="2400" dirty="0">
                <a:solidFill>
                  <a:srgbClr val="58696B"/>
                </a:solidFill>
                <a:latin typeface="+mj-lt"/>
                <a:ea typeface="+mj-ea"/>
                <a:cs typeface="+mj-cs"/>
              </a:rPr>
              <a:t>Além dos ensaios previstos na monografia, a especificação pode conter outros ensaios, conforme a necessidade e alinhamentos com a fabricante do medicamento: </a:t>
            </a:r>
          </a:p>
          <a:p>
            <a:pPr marL="0" indent="0">
              <a:buNone/>
            </a:pPr>
            <a:r>
              <a:rPr lang="pt-BR" sz="2400" dirty="0">
                <a:solidFill>
                  <a:srgbClr val="58696B"/>
                </a:solidFill>
                <a:latin typeface="+mj-lt"/>
                <a:ea typeface="+mj-ea"/>
                <a:cs typeface="+mj-cs"/>
              </a:rPr>
              <a:t>Polimorfismo (Seção 3.2.S.3.1).</a:t>
            </a:r>
          </a:p>
          <a:p>
            <a:pPr marL="0" indent="0">
              <a:buNone/>
            </a:pPr>
            <a:r>
              <a:rPr lang="pt-BR" sz="2400" dirty="0">
                <a:solidFill>
                  <a:srgbClr val="58696B"/>
                </a:solidFill>
                <a:latin typeface="+mj-lt"/>
                <a:ea typeface="+mj-ea"/>
                <a:cs typeface="+mj-cs"/>
              </a:rPr>
              <a:t>Distribuição do tamanho de partículas (Seção 3.2.S.3.1).</a:t>
            </a:r>
          </a:p>
          <a:p>
            <a:pPr marL="0" indent="0">
              <a:buNone/>
            </a:pPr>
            <a:r>
              <a:rPr lang="pt-BR" sz="2400" dirty="0">
                <a:solidFill>
                  <a:srgbClr val="58696B"/>
                </a:solidFill>
                <a:latin typeface="+mj-lt"/>
                <a:ea typeface="+mj-ea"/>
                <a:cs typeface="+mj-cs"/>
              </a:rPr>
              <a:t>Impurezas orgânicas não listadas na monografia (Seção 3.2.S.3.2).</a:t>
            </a:r>
          </a:p>
          <a:p>
            <a:pPr marL="0" indent="0">
              <a:buNone/>
            </a:pPr>
            <a:r>
              <a:rPr lang="pt-BR" sz="2400" dirty="0">
                <a:solidFill>
                  <a:srgbClr val="58696B"/>
                </a:solidFill>
                <a:latin typeface="+mj-lt"/>
                <a:ea typeface="+mj-ea"/>
                <a:cs typeface="+mj-cs"/>
              </a:rPr>
              <a:t>Solventes residuais (Seção 3.2.S.3.2).</a:t>
            </a:r>
          </a:p>
          <a:p>
            <a:pPr marL="0" indent="0">
              <a:buNone/>
            </a:pPr>
            <a:r>
              <a:rPr lang="pt-BR" sz="2400" dirty="0">
                <a:solidFill>
                  <a:srgbClr val="58696B"/>
                </a:solidFill>
                <a:latin typeface="+mj-lt"/>
                <a:ea typeface="+mj-ea"/>
                <a:cs typeface="+mj-cs"/>
              </a:rPr>
              <a:t>Impurezas inorgânicas (Seção 3.2.S.3.2).</a:t>
            </a:r>
          </a:p>
          <a:p>
            <a:pPr marL="0" indent="0">
              <a:buNone/>
            </a:pPr>
            <a:r>
              <a:rPr lang="pt-BR" sz="2400" dirty="0">
                <a:solidFill>
                  <a:srgbClr val="58696B"/>
                </a:solidFill>
                <a:latin typeface="+mj-lt"/>
                <a:ea typeface="+mj-ea"/>
                <a:cs typeface="+mj-cs"/>
              </a:rPr>
              <a:t>Impurezas mutagênicas (Seção 3.2.S.3.2).</a:t>
            </a:r>
          </a:p>
          <a:p>
            <a:pPr marL="0" indent="0" algn="just">
              <a:buNone/>
            </a:pPr>
            <a:r>
              <a:rPr lang="pt-BR" sz="2400" dirty="0">
                <a:solidFill>
                  <a:srgbClr val="58696B"/>
                </a:solidFill>
                <a:latin typeface="+mj-lt"/>
                <a:ea typeface="+mj-ea"/>
                <a:cs typeface="+mj-cs"/>
              </a:rPr>
              <a:t>Limites microbianos [...]</a:t>
            </a:r>
          </a:p>
        </p:txBody>
      </p:sp>
      <p:sp>
        <p:nvSpPr>
          <p:cNvPr id="4" name="Espaço Reservado para o Número do Slide 3">
            <a:extLst>
              <a:ext uri="{FF2B5EF4-FFF2-40B4-BE49-F238E27FC236}">
                <a16:creationId xmlns:a16="http://schemas.microsoft.com/office/drawing/2014/main" id="{5EC3D969-0825-D8F6-5EB7-45A8C2C824E9}"/>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64</a:t>
            </a:fld>
            <a:endParaRPr lang="pt-BR" dirty="0"/>
          </a:p>
        </p:txBody>
      </p:sp>
      <p:pic>
        <p:nvPicPr>
          <p:cNvPr id="5" name="Picture 1" descr="9f723375-5524-49b6-b012-fef03ac9f934.png">
            <a:extLst>
              <a:ext uri="{FF2B5EF4-FFF2-40B4-BE49-F238E27FC236}">
                <a16:creationId xmlns:a16="http://schemas.microsoft.com/office/drawing/2014/main" id="{72F2EFF6-1779-D05F-8B29-3A9D22E94B02}"/>
              </a:ext>
            </a:extLst>
          </p:cNvPr>
          <p:cNvPicPr>
            <a:picLocks noChangeAspect="1"/>
          </p:cNvPicPr>
          <p:nvPr/>
        </p:nvPicPr>
        <p:blipFill>
          <a:blip r:embed="rId3"/>
          <a:stretch>
            <a:fillRect/>
          </a:stretch>
        </p:blipFill>
        <p:spPr>
          <a:xfrm>
            <a:off x="0" y="0"/>
            <a:ext cx="858129" cy="656913"/>
          </a:xfrm>
          <a:prstGeom prst="rect">
            <a:avLst/>
          </a:prstGeom>
        </p:spPr>
      </p:pic>
      <p:grpSp>
        <p:nvGrpSpPr>
          <p:cNvPr id="11" name="Agrupar 10">
            <a:extLst>
              <a:ext uri="{FF2B5EF4-FFF2-40B4-BE49-F238E27FC236}">
                <a16:creationId xmlns:a16="http://schemas.microsoft.com/office/drawing/2014/main" id="{060AC354-88B9-9FF0-9FF7-52C281180BC0}"/>
              </a:ext>
            </a:extLst>
          </p:cNvPr>
          <p:cNvGrpSpPr/>
          <p:nvPr/>
        </p:nvGrpSpPr>
        <p:grpSpPr>
          <a:xfrm>
            <a:off x="861829" y="2783466"/>
            <a:ext cx="169079" cy="149898"/>
            <a:chOff x="7427495" y="2229853"/>
            <a:chExt cx="403200" cy="403200"/>
          </a:xfrm>
        </p:grpSpPr>
        <p:sp>
          <p:nvSpPr>
            <p:cNvPr id="12" name="Elipse 16">
              <a:extLst>
                <a:ext uri="{FF2B5EF4-FFF2-40B4-BE49-F238E27FC236}">
                  <a16:creationId xmlns:a16="http://schemas.microsoft.com/office/drawing/2014/main" id="{48BF9130-2054-1D7C-0270-D4ABE7AA99AE}"/>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3" name="Elipse 17">
              <a:extLst>
                <a:ext uri="{FF2B5EF4-FFF2-40B4-BE49-F238E27FC236}">
                  <a16:creationId xmlns:a16="http://schemas.microsoft.com/office/drawing/2014/main" id="{630EF264-33B1-43E3-931F-BACF95E436A5}"/>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4" name="Agrupar 13">
            <a:extLst>
              <a:ext uri="{FF2B5EF4-FFF2-40B4-BE49-F238E27FC236}">
                <a16:creationId xmlns:a16="http://schemas.microsoft.com/office/drawing/2014/main" id="{845804A1-2ADF-0040-80E2-CC912218AA23}"/>
              </a:ext>
            </a:extLst>
          </p:cNvPr>
          <p:cNvGrpSpPr/>
          <p:nvPr/>
        </p:nvGrpSpPr>
        <p:grpSpPr>
          <a:xfrm>
            <a:off x="876314" y="3185981"/>
            <a:ext cx="169079" cy="149898"/>
            <a:chOff x="7427495" y="2229853"/>
            <a:chExt cx="403200" cy="403200"/>
          </a:xfrm>
        </p:grpSpPr>
        <p:sp>
          <p:nvSpPr>
            <p:cNvPr id="15" name="Elipse 16">
              <a:extLst>
                <a:ext uri="{FF2B5EF4-FFF2-40B4-BE49-F238E27FC236}">
                  <a16:creationId xmlns:a16="http://schemas.microsoft.com/office/drawing/2014/main" id="{0EE2970B-A7B0-E284-DA1E-EFA833137A9A}"/>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6" name="Elipse 17">
              <a:extLst>
                <a:ext uri="{FF2B5EF4-FFF2-40B4-BE49-F238E27FC236}">
                  <a16:creationId xmlns:a16="http://schemas.microsoft.com/office/drawing/2014/main" id="{36486CDF-C910-4B1B-3B3D-8064CDD7421A}"/>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7" name="Agrupar 16">
            <a:extLst>
              <a:ext uri="{FF2B5EF4-FFF2-40B4-BE49-F238E27FC236}">
                <a16:creationId xmlns:a16="http://schemas.microsoft.com/office/drawing/2014/main" id="{5D13885A-5536-31F3-BC6C-5C0A94790F73}"/>
              </a:ext>
            </a:extLst>
          </p:cNvPr>
          <p:cNvGrpSpPr/>
          <p:nvPr/>
        </p:nvGrpSpPr>
        <p:grpSpPr>
          <a:xfrm>
            <a:off x="890799" y="3588496"/>
            <a:ext cx="169079" cy="149898"/>
            <a:chOff x="7427495" y="2229853"/>
            <a:chExt cx="403200" cy="403200"/>
          </a:xfrm>
        </p:grpSpPr>
        <p:sp>
          <p:nvSpPr>
            <p:cNvPr id="18" name="Elipse 16">
              <a:extLst>
                <a:ext uri="{FF2B5EF4-FFF2-40B4-BE49-F238E27FC236}">
                  <a16:creationId xmlns:a16="http://schemas.microsoft.com/office/drawing/2014/main" id="{17B2CE76-001E-6817-72D9-DE78670023C7}"/>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9" name="Elipse 17">
              <a:extLst>
                <a:ext uri="{FF2B5EF4-FFF2-40B4-BE49-F238E27FC236}">
                  <a16:creationId xmlns:a16="http://schemas.microsoft.com/office/drawing/2014/main" id="{E9D26D44-1201-60A9-5287-3305B606235D}"/>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20" name="Agrupar 19">
            <a:extLst>
              <a:ext uri="{FF2B5EF4-FFF2-40B4-BE49-F238E27FC236}">
                <a16:creationId xmlns:a16="http://schemas.microsoft.com/office/drawing/2014/main" id="{BA5E51FD-34B8-DD11-671C-FF84FB35060E}"/>
              </a:ext>
            </a:extLst>
          </p:cNvPr>
          <p:cNvGrpSpPr/>
          <p:nvPr/>
        </p:nvGrpSpPr>
        <p:grpSpPr>
          <a:xfrm>
            <a:off x="875788" y="4030339"/>
            <a:ext cx="169079" cy="149898"/>
            <a:chOff x="7427495" y="2229853"/>
            <a:chExt cx="403200" cy="403200"/>
          </a:xfrm>
        </p:grpSpPr>
        <p:sp>
          <p:nvSpPr>
            <p:cNvPr id="21" name="Elipse 16">
              <a:extLst>
                <a:ext uri="{FF2B5EF4-FFF2-40B4-BE49-F238E27FC236}">
                  <a16:creationId xmlns:a16="http://schemas.microsoft.com/office/drawing/2014/main" id="{64E17C71-9C11-7BFA-C041-6FA1DDED55A3}"/>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2" name="Elipse 17">
              <a:extLst>
                <a:ext uri="{FF2B5EF4-FFF2-40B4-BE49-F238E27FC236}">
                  <a16:creationId xmlns:a16="http://schemas.microsoft.com/office/drawing/2014/main" id="{9DBF80C5-DD43-853F-E8D5-6C76ED42C043}"/>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23" name="Agrupar 22">
            <a:extLst>
              <a:ext uri="{FF2B5EF4-FFF2-40B4-BE49-F238E27FC236}">
                <a16:creationId xmlns:a16="http://schemas.microsoft.com/office/drawing/2014/main" id="{1C95A076-DC5D-FE04-8D1A-197FA7F28FA7}"/>
              </a:ext>
            </a:extLst>
          </p:cNvPr>
          <p:cNvGrpSpPr/>
          <p:nvPr/>
        </p:nvGrpSpPr>
        <p:grpSpPr>
          <a:xfrm>
            <a:off x="890273" y="4462350"/>
            <a:ext cx="169079" cy="149898"/>
            <a:chOff x="7427495" y="2229853"/>
            <a:chExt cx="403200" cy="403200"/>
          </a:xfrm>
        </p:grpSpPr>
        <p:sp>
          <p:nvSpPr>
            <p:cNvPr id="24" name="Elipse 16">
              <a:extLst>
                <a:ext uri="{FF2B5EF4-FFF2-40B4-BE49-F238E27FC236}">
                  <a16:creationId xmlns:a16="http://schemas.microsoft.com/office/drawing/2014/main" id="{96B0CFA0-54F4-E7EA-CE65-8DBFD295E9F7}"/>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5" name="Elipse 17">
              <a:extLst>
                <a:ext uri="{FF2B5EF4-FFF2-40B4-BE49-F238E27FC236}">
                  <a16:creationId xmlns:a16="http://schemas.microsoft.com/office/drawing/2014/main" id="{3F4A46CC-E0E1-AA1A-9490-063A80917829}"/>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26" name="Agrupar 25">
            <a:extLst>
              <a:ext uri="{FF2B5EF4-FFF2-40B4-BE49-F238E27FC236}">
                <a16:creationId xmlns:a16="http://schemas.microsoft.com/office/drawing/2014/main" id="{0F0FAA9D-93C5-9EA8-DEF5-9BB39463B375}"/>
              </a:ext>
            </a:extLst>
          </p:cNvPr>
          <p:cNvGrpSpPr/>
          <p:nvPr/>
        </p:nvGrpSpPr>
        <p:grpSpPr>
          <a:xfrm>
            <a:off x="885094" y="4884529"/>
            <a:ext cx="169079" cy="149898"/>
            <a:chOff x="7427495" y="2229853"/>
            <a:chExt cx="403200" cy="403200"/>
          </a:xfrm>
        </p:grpSpPr>
        <p:sp>
          <p:nvSpPr>
            <p:cNvPr id="27" name="Elipse 16">
              <a:extLst>
                <a:ext uri="{FF2B5EF4-FFF2-40B4-BE49-F238E27FC236}">
                  <a16:creationId xmlns:a16="http://schemas.microsoft.com/office/drawing/2014/main" id="{BFE6BF1A-6FA6-0449-2A65-7ECEC9800139}"/>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8" name="Elipse 17">
              <a:extLst>
                <a:ext uri="{FF2B5EF4-FFF2-40B4-BE49-F238E27FC236}">
                  <a16:creationId xmlns:a16="http://schemas.microsoft.com/office/drawing/2014/main" id="{26B39661-85B7-0ABB-32FB-FB5E4B221C00}"/>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29" name="Agrupar 28">
            <a:extLst>
              <a:ext uri="{FF2B5EF4-FFF2-40B4-BE49-F238E27FC236}">
                <a16:creationId xmlns:a16="http://schemas.microsoft.com/office/drawing/2014/main" id="{3ABC4470-E6A6-D223-C11D-4DC04659AAB9}"/>
              </a:ext>
            </a:extLst>
          </p:cNvPr>
          <p:cNvGrpSpPr/>
          <p:nvPr/>
        </p:nvGrpSpPr>
        <p:grpSpPr>
          <a:xfrm>
            <a:off x="890011" y="5292567"/>
            <a:ext cx="169079" cy="149898"/>
            <a:chOff x="7427495" y="2229853"/>
            <a:chExt cx="403200" cy="403200"/>
          </a:xfrm>
        </p:grpSpPr>
        <p:sp>
          <p:nvSpPr>
            <p:cNvPr id="30" name="Elipse 16">
              <a:extLst>
                <a:ext uri="{FF2B5EF4-FFF2-40B4-BE49-F238E27FC236}">
                  <a16:creationId xmlns:a16="http://schemas.microsoft.com/office/drawing/2014/main" id="{36DEC856-6451-A9AE-9FD1-985F54359A52}"/>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31" name="Elipse 17">
              <a:extLst>
                <a:ext uri="{FF2B5EF4-FFF2-40B4-BE49-F238E27FC236}">
                  <a16:creationId xmlns:a16="http://schemas.microsoft.com/office/drawing/2014/main" id="{1E6B00F6-0100-9E2E-7AE3-CA4CF2E117EB}"/>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spTree>
    <p:extLst>
      <p:ext uri="{BB962C8B-B14F-4D97-AF65-F5344CB8AC3E}">
        <p14:creationId xmlns:p14="http://schemas.microsoft.com/office/powerpoint/2010/main" val="363165133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DBB4E5-10C6-699E-5C48-B450FFADB541}"/>
              </a:ext>
            </a:extLst>
          </p:cNvPr>
          <p:cNvSpPr>
            <a:spLocks noGrp="1"/>
          </p:cNvSpPr>
          <p:nvPr>
            <p:ph type="title"/>
          </p:nvPr>
        </p:nvSpPr>
        <p:spPr/>
        <p:txBody>
          <a:bodyPr>
            <a:normAutofit/>
          </a:bodyPr>
          <a:lstStyle/>
          <a:p>
            <a:r>
              <a:rPr lang="pt-BR" sz="3200" b="1" dirty="0">
                <a:solidFill>
                  <a:srgbClr val="58696B"/>
                </a:solidFill>
              </a:rPr>
              <a:t>3.2.S.4.2 Métodos analíticos</a:t>
            </a:r>
          </a:p>
        </p:txBody>
      </p:sp>
      <p:sp>
        <p:nvSpPr>
          <p:cNvPr id="3" name="Espaço Reservado para Conteúdo 2">
            <a:extLst>
              <a:ext uri="{FF2B5EF4-FFF2-40B4-BE49-F238E27FC236}">
                <a16:creationId xmlns:a16="http://schemas.microsoft.com/office/drawing/2014/main" id="{F3EFFD45-0593-C3AF-12F3-034BC88BB6BF}"/>
              </a:ext>
            </a:extLst>
          </p:cNvPr>
          <p:cNvSpPr>
            <a:spLocks noGrp="1"/>
          </p:cNvSpPr>
          <p:nvPr>
            <p:ph idx="1"/>
          </p:nvPr>
        </p:nvSpPr>
        <p:spPr/>
        <p:txBody>
          <a:bodyPr>
            <a:normAutofit/>
          </a:bodyPr>
          <a:lstStyle/>
          <a:p>
            <a:pPr marL="0" indent="0" algn="just">
              <a:buClr>
                <a:srgbClr val="062344"/>
              </a:buClr>
              <a:buNone/>
            </a:pPr>
            <a:r>
              <a:rPr lang="pt-BR" sz="2400" dirty="0">
                <a:solidFill>
                  <a:srgbClr val="58696B"/>
                </a:solidFill>
                <a:latin typeface="+mj-lt"/>
                <a:ea typeface="+mj-ea"/>
                <a:cs typeface="+mj-cs"/>
              </a:rPr>
              <a:t>Descrição de todos os métodos relativos aos testes empregados na especificação de liberação do fármaco.</a:t>
            </a:r>
          </a:p>
          <a:p>
            <a:pPr algn="just"/>
            <a:endParaRPr lang="pt-BR" sz="2400" dirty="0">
              <a:solidFill>
                <a:srgbClr val="58696B"/>
              </a:solidFill>
              <a:latin typeface="+mj-lt"/>
              <a:ea typeface="+mj-ea"/>
              <a:cs typeface="+mj-cs"/>
            </a:endParaRPr>
          </a:p>
          <a:p>
            <a:pPr marL="0" indent="0" algn="just">
              <a:buNone/>
            </a:pPr>
            <a:r>
              <a:rPr lang="pt-BR" sz="2400" b="1" dirty="0" err="1">
                <a:solidFill>
                  <a:srgbClr val="58696B"/>
                </a:solidFill>
                <a:latin typeface="+mj-lt"/>
                <a:ea typeface="+mj-ea"/>
                <a:cs typeface="+mj-cs"/>
              </a:rPr>
              <a:t>Obs</a:t>
            </a:r>
            <a:r>
              <a:rPr lang="pt-BR" sz="2400" b="1" dirty="0">
                <a:solidFill>
                  <a:srgbClr val="58696B"/>
                </a:solidFill>
                <a:latin typeface="+mj-lt"/>
                <a:ea typeface="+mj-ea"/>
                <a:cs typeface="+mj-cs"/>
              </a:rPr>
              <a:t>: </a:t>
            </a:r>
            <a:r>
              <a:rPr lang="pt-BR" sz="2400" dirty="0">
                <a:solidFill>
                  <a:srgbClr val="58696B"/>
                </a:solidFill>
                <a:latin typeface="+mj-lt"/>
                <a:ea typeface="+mj-ea"/>
                <a:cs typeface="+mj-cs"/>
              </a:rPr>
              <a:t>Não basta referenciar a monografia, é necessário que seja descrito na íntegra todos os métodos utilizados .</a:t>
            </a:r>
          </a:p>
        </p:txBody>
      </p:sp>
      <p:sp>
        <p:nvSpPr>
          <p:cNvPr id="4" name="Espaço Reservado para o Número do Slide 3">
            <a:extLst>
              <a:ext uri="{FF2B5EF4-FFF2-40B4-BE49-F238E27FC236}">
                <a16:creationId xmlns:a16="http://schemas.microsoft.com/office/drawing/2014/main" id="{64794C26-AF9F-5919-5CA2-6AD0D99024F4}"/>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65</a:t>
            </a:fld>
            <a:endParaRPr lang="pt-BR" dirty="0"/>
          </a:p>
        </p:txBody>
      </p:sp>
      <p:pic>
        <p:nvPicPr>
          <p:cNvPr id="5" name="Picture 1" descr="9f723375-5524-49b6-b012-fef03ac9f934.png">
            <a:extLst>
              <a:ext uri="{FF2B5EF4-FFF2-40B4-BE49-F238E27FC236}">
                <a16:creationId xmlns:a16="http://schemas.microsoft.com/office/drawing/2014/main" id="{115F6735-275B-1632-98F5-B5181E97D70F}"/>
              </a:ext>
            </a:extLst>
          </p:cNvPr>
          <p:cNvPicPr>
            <a:picLocks noChangeAspect="1"/>
          </p:cNvPicPr>
          <p:nvPr/>
        </p:nvPicPr>
        <p:blipFill>
          <a:blip r:embed="rId3"/>
          <a:stretch>
            <a:fillRect/>
          </a:stretch>
        </p:blipFill>
        <p:spPr>
          <a:xfrm>
            <a:off x="0" y="0"/>
            <a:ext cx="858129" cy="656913"/>
          </a:xfrm>
          <a:prstGeom prst="rect">
            <a:avLst/>
          </a:prstGeom>
        </p:spPr>
      </p:pic>
      <p:grpSp>
        <p:nvGrpSpPr>
          <p:cNvPr id="11" name="Agrupar 10">
            <a:extLst>
              <a:ext uri="{FF2B5EF4-FFF2-40B4-BE49-F238E27FC236}">
                <a16:creationId xmlns:a16="http://schemas.microsoft.com/office/drawing/2014/main" id="{E87A1E83-8424-8999-288C-FE5D4F8FE6DE}"/>
              </a:ext>
            </a:extLst>
          </p:cNvPr>
          <p:cNvGrpSpPr/>
          <p:nvPr/>
        </p:nvGrpSpPr>
        <p:grpSpPr>
          <a:xfrm>
            <a:off x="638977" y="1912053"/>
            <a:ext cx="169079" cy="149898"/>
            <a:chOff x="7427495" y="2229853"/>
            <a:chExt cx="403200" cy="403200"/>
          </a:xfrm>
        </p:grpSpPr>
        <p:sp>
          <p:nvSpPr>
            <p:cNvPr id="12" name="Elipse 16">
              <a:extLst>
                <a:ext uri="{FF2B5EF4-FFF2-40B4-BE49-F238E27FC236}">
                  <a16:creationId xmlns:a16="http://schemas.microsoft.com/office/drawing/2014/main" id="{F3073828-4936-CC66-A29B-52069DE6BD58}"/>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3" name="Elipse 17">
              <a:extLst>
                <a:ext uri="{FF2B5EF4-FFF2-40B4-BE49-F238E27FC236}">
                  <a16:creationId xmlns:a16="http://schemas.microsoft.com/office/drawing/2014/main" id="{0D8A2041-72AD-905A-17E4-F84E506537D0}"/>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spTree>
    <p:extLst>
      <p:ext uri="{BB962C8B-B14F-4D97-AF65-F5344CB8AC3E}">
        <p14:creationId xmlns:p14="http://schemas.microsoft.com/office/powerpoint/2010/main" val="84500467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a:extLst>
            <a:ext uri="{FF2B5EF4-FFF2-40B4-BE49-F238E27FC236}">
              <a16:creationId xmlns:a16="http://schemas.microsoft.com/office/drawing/2014/main" id="{611AC6D6-D4BE-B35E-B246-450CBC30EC7E}"/>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36E0CFA8-735D-4765-EAAB-05A23F7A621C}"/>
              </a:ext>
            </a:extLst>
          </p:cNvPr>
          <p:cNvSpPr>
            <a:spLocks noGrp="1"/>
          </p:cNvSpPr>
          <p:nvPr>
            <p:ph type="title"/>
          </p:nvPr>
        </p:nvSpPr>
        <p:spPr/>
        <p:txBody>
          <a:bodyPr>
            <a:normAutofit/>
          </a:bodyPr>
          <a:lstStyle/>
          <a:p>
            <a:r>
              <a:rPr lang="pt-BR" sz="3200" b="1" dirty="0">
                <a:solidFill>
                  <a:srgbClr val="58696B"/>
                </a:solidFill>
              </a:rPr>
              <a:t>3.2.S.4.3 Validação de métodos analíticos</a:t>
            </a:r>
          </a:p>
        </p:txBody>
      </p:sp>
      <p:sp>
        <p:nvSpPr>
          <p:cNvPr id="3" name="Espaço Reservado para Conteúdo 2">
            <a:extLst>
              <a:ext uri="{FF2B5EF4-FFF2-40B4-BE49-F238E27FC236}">
                <a16:creationId xmlns:a16="http://schemas.microsoft.com/office/drawing/2014/main" id="{3E40AF37-5B01-5414-AB54-D267F203031A}"/>
              </a:ext>
            </a:extLst>
          </p:cNvPr>
          <p:cNvSpPr>
            <a:spLocks noGrp="1"/>
          </p:cNvSpPr>
          <p:nvPr>
            <p:ph idx="1"/>
          </p:nvPr>
        </p:nvSpPr>
        <p:spPr/>
        <p:txBody>
          <a:bodyPr>
            <a:normAutofit/>
          </a:bodyPr>
          <a:lstStyle/>
          <a:p>
            <a:pPr marL="0" indent="0" algn="just">
              <a:buClr>
                <a:srgbClr val="062344"/>
              </a:buClr>
              <a:buNone/>
            </a:pPr>
            <a:r>
              <a:rPr lang="pt-BR" sz="2400" dirty="0">
                <a:solidFill>
                  <a:srgbClr val="58696B"/>
                </a:solidFill>
                <a:latin typeface="+mj-lt"/>
                <a:ea typeface="+mj-ea"/>
                <a:cs typeface="+mj-cs"/>
              </a:rPr>
              <a:t>Deve ser apresentada validação dos métodos analíticos utilizados no controle de qualidade e estudos de estabilidade do IFA, de acordo com a Resolução que dispõe sobre a validação de métodos analíticos ou guia ICH Q2 (Validação de Procedimentos Analíticos).</a:t>
            </a:r>
          </a:p>
        </p:txBody>
      </p:sp>
      <p:sp>
        <p:nvSpPr>
          <p:cNvPr id="5" name="CaixaDeTexto 4">
            <a:extLst>
              <a:ext uri="{FF2B5EF4-FFF2-40B4-BE49-F238E27FC236}">
                <a16:creationId xmlns:a16="http://schemas.microsoft.com/office/drawing/2014/main" id="{D39B3AA1-23F7-1816-E408-87DDB42DBAE6}"/>
              </a:ext>
            </a:extLst>
          </p:cNvPr>
          <p:cNvSpPr txBox="1"/>
          <p:nvPr/>
        </p:nvSpPr>
        <p:spPr>
          <a:xfrm>
            <a:off x="1226916" y="3718451"/>
            <a:ext cx="9942654" cy="646331"/>
          </a:xfrm>
          <a:prstGeom prst="rect">
            <a:avLst/>
          </a:prstGeom>
          <a:solidFill>
            <a:schemeClr val="accent2">
              <a:lumMod val="50000"/>
            </a:schemeClr>
          </a:solidFill>
          <a:ln>
            <a:solidFill>
              <a:srgbClr val="062344"/>
            </a:solidFill>
          </a:ln>
          <a:effectLst>
            <a:outerShdw blurRad="50800" dist="38100" dir="5400000" algn="t" rotWithShape="0">
              <a:prstClr val="black">
                <a:alpha val="40000"/>
              </a:prstClr>
            </a:outerShdw>
          </a:effectLst>
        </p:spPr>
        <p:txBody>
          <a:bodyPr wrap="square">
            <a:spAutoFit/>
          </a:bodyPr>
          <a:lstStyle/>
          <a:p>
            <a:r>
              <a:rPr lang="pt-BR" sz="1800" b="1" i="0" u="none" strike="noStrike" baseline="0" dirty="0">
                <a:solidFill>
                  <a:schemeClr val="bg1"/>
                </a:solidFill>
                <a:latin typeface="Arial" panose="020B0604020202020204" pitchFamily="34" charset="0"/>
              </a:rPr>
              <a:t>Para métodos farmacopeicos: É aceitável a realização de validação parcial (ou </a:t>
            </a:r>
            <a:r>
              <a:rPr lang="pt-BR" sz="1800" b="1" i="0" u="none" strike="noStrike" baseline="0" dirty="0" err="1">
                <a:solidFill>
                  <a:schemeClr val="bg1"/>
                </a:solidFill>
                <a:latin typeface="Arial" panose="020B0604020202020204" pitchFamily="34" charset="0"/>
              </a:rPr>
              <a:t>co-validação</a:t>
            </a:r>
            <a:r>
              <a:rPr lang="pt-BR" sz="1800" b="1" i="0" u="none" strike="noStrike" baseline="0" dirty="0">
                <a:solidFill>
                  <a:schemeClr val="bg1"/>
                </a:solidFill>
                <a:latin typeface="Arial" panose="020B0604020202020204" pitchFamily="34" charset="0"/>
              </a:rPr>
              <a:t>).</a:t>
            </a:r>
            <a:endParaRPr lang="pt-BR" sz="1800" b="0" i="0" u="none" strike="noStrike" baseline="0" dirty="0">
              <a:solidFill>
                <a:schemeClr val="bg1"/>
              </a:solidFill>
              <a:latin typeface="Arial" panose="020B0604020202020204" pitchFamily="34" charset="0"/>
            </a:endParaRPr>
          </a:p>
        </p:txBody>
      </p:sp>
      <p:sp>
        <p:nvSpPr>
          <p:cNvPr id="7" name="CaixaDeTexto 6">
            <a:extLst>
              <a:ext uri="{FF2B5EF4-FFF2-40B4-BE49-F238E27FC236}">
                <a16:creationId xmlns:a16="http://schemas.microsoft.com/office/drawing/2014/main" id="{C1BA362D-444E-C10F-8595-6C2E36B7B1D8}"/>
              </a:ext>
            </a:extLst>
          </p:cNvPr>
          <p:cNvSpPr txBox="1"/>
          <p:nvPr/>
        </p:nvSpPr>
        <p:spPr>
          <a:xfrm>
            <a:off x="1226916" y="4647625"/>
            <a:ext cx="9942654" cy="646331"/>
          </a:xfrm>
          <a:prstGeom prst="rect">
            <a:avLst/>
          </a:prstGeom>
          <a:solidFill>
            <a:schemeClr val="accent2">
              <a:lumMod val="50000"/>
            </a:schemeClr>
          </a:solidFill>
          <a:ln>
            <a:solidFill>
              <a:srgbClr val="062344"/>
            </a:solidFill>
          </a:ln>
          <a:effectLst>
            <a:outerShdw blurRad="50800" dist="38100" dir="5400000" algn="t" rotWithShape="0">
              <a:prstClr val="black">
                <a:alpha val="40000"/>
              </a:prstClr>
            </a:outerShdw>
          </a:effectLst>
        </p:spPr>
        <p:txBody>
          <a:bodyPr wrap="square">
            <a:spAutoFit/>
          </a:bodyPr>
          <a:lstStyle/>
          <a:p>
            <a:r>
              <a:rPr lang="pt-BR" sz="1800" b="1" i="0" u="none" strike="noStrike" baseline="0" dirty="0">
                <a:solidFill>
                  <a:schemeClr val="bg1"/>
                </a:solidFill>
                <a:latin typeface="Arial" panose="020B0604020202020204" pitchFamily="34" charset="0"/>
              </a:rPr>
              <a:t>Para métodos não-farmacopeicos (desenvolvimento local): É necessário a apresentação da validação do(s) método(s) na íntegra.</a:t>
            </a:r>
            <a:endParaRPr lang="pt-BR" dirty="0">
              <a:solidFill>
                <a:schemeClr val="bg1"/>
              </a:solidFill>
            </a:endParaRPr>
          </a:p>
        </p:txBody>
      </p:sp>
      <p:sp>
        <p:nvSpPr>
          <p:cNvPr id="4" name="Espaço Reservado para o Número do Slide 3">
            <a:extLst>
              <a:ext uri="{FF2B5EF4-FFF2-40B4-BE49-F238E27FC236}">
                <a16:creationId xmlns:a16="http://schemas.microsoft.com/office/drawing/2014/main" id="{1BADFEFA-D303-518B-AA90-40F3D4D216A5}"/>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66</a:t>
            </a:fld>
            <a:endParaRPr lang="pt-BR" dirty="0"/>
          </a:p>
        </p:txBody>
      </p:sp>
      <p:pic>
        <p:nvPicPr>
          <p:cNvPr id="6" name="Picture 1" descr="9f723375-5524-49b6-b012-fef03ac9f934.png">
            <a:extLst>
              <a:ext uri="{FF2B5EF4-FFF2-40B4-BE49-F238E27FC236}">
                <a16:creationId xmlns:a16="http://schemas.microsoft.com/office/drawing/2014/main" id="{0016DA9E-4B17-E861-0C10-4DF7324B059D}"/>
              </a:ext>
            </a:extLst>
          </p:cNvPr>
          <p:cNvPicPr>
            <a:picLocks noChangeAspect="1"/>
          </p:cNvPicPr>
          <p:nvPr/>
        </p:nvPicPr>
        <p:blipFill>
          <a:blip r:embed="rId3"/>
          <a:stretch>
            <a:fillRect/>
          </a:stretch>
        </p:blipFill>
        <p:spPr>
          <a:xfrm>
            <a:off x="0" y="0"/>
            <a:ext cx="858129" cy="656913"/>
          </a:xfrm>
          <a:prstGeom prst="rect">
            <a:avLst/>
          </a:prstGeom>
        </p:spPr>
      </p:pic>
      <p:grpSp>
        <p:nvGrpSpPr>
          <p:cNvPr id="13" name="Agrupar 12">
            <a:extLst>
              <a:ext uri="{FF2B5EF4-FFF2-40B4-BE49-F238E27FC236}">
                <a16:creationId xmlns:a16="http://schemas.microsoft.com/office/drawing/2014/main" id="{7E45A415-21F5-B00D-D4E5-5A96AFE69F8F}"/>
              </a:ext>
            </a:extLst>
          </p:cNvPr>
          <p:cNvGrpSpPr/>
          <p:nvPr/>
        </p:nvGrpSpPr>
        <p:grpSpPr>
          <a:xfrm>
            <a:off x="669121" y="1905915"/>
            <a:ext cx="169079" cy="149898"/>
            <a:chOff x="7427495" y="2229853"/>
            <a:chExt cx="403200" cy="403200"/>
          </a:xfrm>
        </p:grpSpPr>
        <p:sp>
          <p:nvSpPr>
            <p:cNvPr id="14" name="Elipse 16">
              <a:extLst>
                <a:ext uri="{FF2B5EF4-FFF2-40B4-BE49-F238E27FC236}">
                  <a16:creationId xmlns:a16="http://schemas.microsoft.com/office/drawing/2014/main" id="{B813B3A9-0949-2A28-AC4A-F0F6531A40B9}"/>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5" name="Elipse 17">
              <a:extLst>
                <a:ext uri="{FF2B5EF4-FFF2-40B4-BE49-F238E27FC236}">
                  <a16:creationId xmlns:a16="http://schemas.microsoft.com/office/drawing/2014/main" id="{52F6A66D-0AFB-C367-DDA1-0D4808B6D9A9}"/>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spTree>
    <p:extLst>
      <p:ext uri="{BB962C8B-B14F-4D97-AF65-F5344CB8AC3E}">
        <p14:creationId xmlns:p14="http://schemas.microsoft.com/office/powerpoint/2010/main" val="89376620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766F25-1736-063F-26CF-B0CA71D99F86}"/>
              </a:ext>
            </a:extLst>
          </p:cNvPr>
          <p:cNvSpPr>
            <a:spLocks noGrp="1"/>
          </p:cNvSpPr>
          <p:nvPr>
            <p:ph type="title"/>
          </p:nvPr>
        </p:nvSpPr>
        <p:spPr/>
        <p:txBody>
          <a:bodyPr>
            <a:normAutofit/>
          </a:bodyPr>
          <a:lstStyle/>
          <a:p>
            <a:r>
              <a:rPr lang="pt-BR" sz="4000" b="1" dirty="0">
                <a:solidFill>
                  <a:srgbClr val="58696B"/>
                </a:solidFill>
              </a:rPr>
              <a:t>3.2.S.4.4 Análise de lotes</a:t>
            </a:r>
          </a:p>
        </p:txBody>
      </p:sp>
      <p:sp>
        <p:nvSpPr>
          <p:cNvPr id="3" name="Espaço Reservado para Conteúdo 2">
            <a:extLst>
              <a:ext uri="{FF2B5EF4-FFF2-40B4-BE49-F238E27FC236}">
                <a16:creationId xmlns:a16="http://schemas.microsoft.com/office/drawing/2014/main" id="{2616D3D9-6FB0-376A-D40C-39AA1692ADCB}"/>
              </a:ext>
            </a:extLst>
          </p:cNvPr>
          <p:cNvSpPr>
            <a:spLocks noGrp="1"/>
          </p:cNvSpPr>
          <p:nvPr>
            <p:ph idx="1"/>
          </p:nvPr>
        </p:nvSpPr>
        <p:spPr>
          <a:xfrm>
            <a:off x="838200" y="1982476"/>
            <a:ext cx="10515600" cy="4351338"/>
          </a:xfrm>
        </p:spPr>
        <p:txBody>
          <a:bodyPr>
            <a:normAutofit/>
          </a:bodyPr>
          <a:lstStyle/>
          <a:p>
            <a:pPr marL="0" indent="0" algn="just">
              <a:buNone/>
            </a:pPr>
            <a:r>
              <a:rPr lang="pt-BR" sz="2400" dirty="0">
                <a:solidFill>
                  <a:srgbClr val="58696B"/>
                </a:solidFill>
                <a:latin typeface="+mj-lt"/>
                <a:ea typeface="+mj-ea"/>
                <a:cs typeface="+mj-cs"/>
              </a:rPr>
              <a:t>Para </a:t>
            </a:r>
            <a:r>
              <a:rPr lang="pt-BR" sz="2400" dirty="0" err="1">
                <a:solidFill>
                  <a:srgbClr val="58696B"/>
                </a:solidFill>
                <a:latin typeface="+mj-lt"/>
                <a:ea typeface="+mj-ea"/>
                <a:cs typeface="+mj-cs"/>
              </a:rPr>
              <a:t>IFAs</a:t>
            </a:r>
            <a:r>
              <a:rPr lang="pt-BR" sz="2400" dirty="0">
                <a:solidFill>
                  <a:srgbClr val="58696B"/>
                </a:solidFill>
                <a:latin typeface="+mj-lt"/>
                <a:ea typeface="+mj-ea"/>
                <a:cs typeface="+mj-cs"/>
              </a:rPr>
              <a:t> classificados como novas entidades químicas associados a processos de registro de Medicamento Novos espera se que a análise de lotes contemple todos os lotes cujos dados suportam o dossiê incluindo aqueles utilizados em estudos </a:t>
            </a:r>
            <a:r>
              <a:rPr lang="pt-BR" sz="2400" dirty="0" err="1">
                <a:solidFill>
                  <a:srgbClr val="58696B"/>
                </a:solidFill>
                <a:latin typeface="+mj-lt"/>
                <a:ea typeface="+mj-ea"/>
                <a:cs typeface="+mj-cs"/>
              </a:rPr>
              <a:t>pré</a:t>
            </a:r>
            <a:r>
              <a:rPr lang="pt-BR" sz="2400" dirty="0">
                <a:solidFill>
                  <a:srgbClr val="58696B"/>
                </a:solidFill>
                <a:latin typeface="+mj-lt"/>
                <a:ea typeface="+mj-ea"/>
                <a:cs typeface="+mj-cs"/>
              </a:rPr>
              <a:t> clínicos e clínicos, estudos de estabilidade, lotes de escala piloto e, se disponível, de escala industrial.</a:t>
            </a:r>
          </a:p>
          <a:p>
            <a:pPr marL="0" indent="0" algn="just">
              <a:buNone/>
            </a:pPr>
            <a:endParaRPr lang="pt-BR" sz="2400" dirty="0">
              <a:solidFill>
                <a:srgbClr val="58696B"/>
              </a:solidFill>
              <a:latin typeface="+mj-lt"/>
              <a:ea typeface="+mj-ea"/>
              <a:cs typeface="+mj-cs"/>
            </a:endParaRPr>
          </a:p>
          <a:p>
            <a:pPr marL="0" indent="0" algn="just">
              <a:buNone/>
            </a:pPr>
            <a:r>
              <a:rPr lang="pt-BR" sz="2400" dirty="0">
                <a:solidFill>
                  <a:srgbClr val="58696B"/>
                </a:solidFill>
                <a:latin typeface="+mj-lt"/>
                <a:ea typeface="+mj-ea"/>
                <a:cs typeface="+mj-cs"/>
              </a:rPr>
              <a:t>Para os demais </a:t>
            </a:r>
            <a:r>
              <a:rPr lang="pt-BR" sz="2400" dirty="0" err="1">
                <a:solidFill>
                  <a:srgbClr val="58696B"/>
                </a:solidFill>
                <a:latin typeface="+mj-lt"/>
                <a:ea typeface="+mj-ea"/>
                <a:cs typeface="+mj-cs"/>
              </a:rPr>
              <a:t>IFAs</a:t>
            </a:r>
            <a:r>
              <a:rPr lang="pt-BR" sz="2400" dirty="0">
                <a:solidFill>
                  <a:srgbClr val="58696B"/>
                </a:solidFill>
                <a:latin typeface="+mj-lt"/>
                <a:ea typeface="+mj-ea"/>
                <a:cs typeface="+mj-cs"/>
              </a:rPr>
              <a:t>, tipicamente se apresentam certificados de análise de três lotes de escala industrial.</a:t>
            </a:r>
          </a:p>
        </p:txBody>
      </p:sp>
      <p:sp>
        <p:nvSpPr>
          <p:cNvPr id="4" name="Espaço Reservado para o Número do Slide 3">
            <a:extLst>
              <a:ext uri="{FF2B5EF4-FFF2-40B4-BE49-F238E27FC236}">
                <a16:creationId xmlns:a16="http://schemas.microsoft.com/office/drawing/2014/main" id="{C69C2E32-3C5F-3CF7-2302-EEB5829D169E}"/>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67</a:t>
            </a:fld>
            <a:endParaRPr lang="pt-BR" dirty="0"/>
          </a:p>
        </p:txBody>
      </p:sp>
      <p:pic>
        <p:nvPicPr>
          <p:cNvPr id="5" name="Picture 1" descr="9f723375-5524-49b6-b012-fef03ac9f934.png">
            <a:extLst>
              <a:ext uri="{FF2B5EF4-FFF2-40B4-BE49-F238E27FC236}">
                <a16:creationId xmlns:a16="http://schemas.microsoft.com/office/drawing/2014/main" id="{9B6F5A4B-8D2E-78CE-A303-CAB37813BD62}"/>
              </a:ext>
            </a:extLst>
          </p:cNvPr>
          <p:cNvPicPr>
            <a:picLocks noChangeAspect="1"/>
          </p:cNvPicPr>
          <p:nvPr/>
        </p:nvPicPr>
        <p:blipFill>
          <a:blip r:embed="rId3"/>
          <a:stretch>
            <a:fillRect/>
          </a:stretch>
        </p:blipFill>
        <p:spPr>
          <a:xfrm>
            <a:off x="0" y="0"/>
            <a:ext cx="858129" cy="656913"/>
          </a:xfrm>
          <a:prstGeom prst="rect">
            <a:avLst/>
          </a:prstGeom>
        </p:spPr>
      </p:pic>
      <p:grpSp>
        <p:nvGrpSpPr>
          <p:cNvPr id="6" name="Agrupar 5">
            <a:extLst>
              <a:ext uri="{FF2B5EF4-FFF2-40B4-BE49-F238E27FC236}">
                <a16:creationId xmlns:a16="http://schemas.microsoft.com/office/drawing/2014/main" id="{5B9E2B74-A618-3ED3-CC60-37F6AE8F6B93}"/>
              </a:ext>
            </a:extLst>
          </p:cNvPr>
          <p:cNvGrpSpPr/>
          <p:nvPr/>
        </p:nvGrpSpPr>
        <p:grpSpPr>
          <a:xfrm>
            <a:off x="689050" y="2055813"/>
            <a:ext cx="169079" cy="149898"/>
            <a:chOff x="7427495" y="2229853"/>
            <a:chExt cx="403200" cy="403200"/>
          </a:xfrm>
        </p:grpSpPr>
        <p:sp>
          <p:nvSpPr>
            <p:cNvPr id="7" name="Elipse 16">
              <a:extLst>
                <a:ext uri="{FF2B5EF4-FFF2-40B4-BE49-F238E27FC236}">
                  <a16:creationId xmlns:a16="http://schemas.microsoft.com/office/drawing/2014/main" id="{1CF63274-B925-BEB7-CC84-B7D4819E0FC0}"/>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3" name="Elipse 17">
              <a:extLst>
                <a:ext uri="{FF2B5EF4-FFF2-40B4-BE49-F238E27FC236}">
                  <a16:creationId xmlns:a16="http://schemas.microsoft.com/office/drawing/2014/main" id="{B542BB25-90EF-3980-97F6-B5A323A68CAD}"/>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4" name="Agrupar 13">
            <a:extLst>
              <a:ext uri="{FF2B5EF4-FFF2-40B4-BE49-F238E27FC236}">
                <a16:creationId xmlns:a16="http://schemas.microsoft.com/office/drawing/2014/main" id="{12ABB254-914F-4E16-77F8-9E603E52BCC0}"/>
              </a:ext>
            </a:extLst>
          </p:cNvPr>
          <p:cNvGrpSpPr/>
          <p:nvPr/>
        </p:nvGrpSpPr>
        <p:grpSpPr>
          <a:xfrm>
            <a:off x="689050" y="4294065"/>
            <a:ext cx="169079" cy="149898"/>
            <a:chOff x="7427495" y="2229853"/>
            <a:chExt cx="403200" cy="403200"/>
          </a:xfrm>
        </p:grpSpPr>
        <p:sp>
          <p:nvSpPr>
            <p:cNvPr id="15" name="Elipse 16">
              <a:extLst>
                <a:ext uri="{FF2B5EF4-FFF2-40B4-BE49-F238E27FC236}">
                  <a16:creationId xmlns:a16="http://schemas.microsoft.com/office/drawing/2014/main" id="{0E6D60C6-0CFD-0FA4-B0B2-E56D07E885CE}"/>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6" name="Elipse 17">
              <a:extLst>
                <a:ext uri="{FF2B5EF4-FFF2-40B4-BE49-F238E27FC236}">
                  <a16:creationId xmlns:a16="http://schemas.microsoft.com/office/drawing/2014/main" id="{A4EF7B90-2A0D-07FA-011B-31FB70B4A4F5}"/>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spTree>
    <p:extLst>
      <p:ext uri="{BB962C8B-B14F-4D97-AF65-F5344CB8AC3E}">
        <p14:creationId xmlns:p14="http://schemas.microsoft.com/office/powerpoint/2010/main" val="60372754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DA6ADD4-A5B0-BC10-AEDE-27D2E99DC617}"/>
              </a:ext>
            </a:extLst>
          </p:cNvPr>
          <p:cNvSpPr>
            <a:spLocks noGrp="1"/>
          </p:cNvSpPr>
          <p:nvPr>
            <p:ph type="title"/>
          </p:nvPr>
        </p:nvSpPr>
        <p:spPr>
          <a:xfrm>
            <a:off x="831448" y="399849"/>
            <a:ext cx="10515600" cy="1325563"/>
          </a:xfrm>
        </p:spPr>
        <p:txBody>
          <a:bodyPr>
            <a:normAutofit/>
          </a:bodyPr>
          <a:lstStyle/>
          <a:p>
            <a:r>
              <a:rPr lang="pt-BR" sz="3200" b="1" dirty="0">
                <a:solidFill>
                  <a:srgbClr val="58696B"/>
                </a:solidFill>
              </a:rPr>
              <a:t>3.2.S.4.5 Justificativa da especificação</a:t>
            </a:r>
          </a:p>
        </p:txBody>
      </p:sp>
      <p:sp>
        <p:nvSpPr>
          <p:cNvPr id="3" name="Espaço Reservado para Conteúdo 2">
            <a:extLst>
              <a:ext uri="{FF2B5EF4-FFF2-40B4-BE49-F238E27FC236}">
                <a16:creationId xmlns:a16="http://schemas.microsoft.com/office/drawing/2014/main" id="{2574769E-6A8C-B33D-AAAC-2ECFC12F6757}"/>
              </a:ext>
            </a:extLst>
          </p:cNvPr>
          <p:cNvSpPr>
            <a:spLocks noGrp="1"/>
          </p:cNvSpPr>
          <p:nvPr>
            <p:ph idx="1"/>
          </p:nvPr>
        </p:nvSpPr>
        <p:spPr>
          <a:xfrm>
            <a:off x="1003621" y="1690609"/>
            <a:ext cx="10184757" cy="4351338"/>
          </a:xfrm>
        </p:spPr>
        <p:txBody>
          <a:bodyPr>
            <a:normAutofit fontScale="92500" lnSpcReduction="20000"/>
          </a:bodyPr>
          <a:lstStyle/>
          <a:p>
            <a:pPr marL="0" indent="0" algn="just">
              <a:buNone/>
            </a:pPr>
            <a:r>
              <a:rPr lang="pt-BR" sz="2400">
                <a:solidFill>
                  <a:srgbClr val="58696B"/>
                </a:solidFill>
                <a:latin typeface="+mj-lt"/>
                <a:ea typeface="+mj-ea"/>
                <a:cs typeface="+mj-cs"/>
              </a:rPr>
              <a:t> Deve ser apresentada justificativa da especificação do IFA. </a:t>
            </a:r>
          </a:p>
          <a:p>
            <a:pPr marL="0" indent="0" algn="just">
              <a:buNone/>
            </a:pPr>
            <a:endParaRPr lang="pt-BR" sz="2400">
              <a:solidFill>
                <a:srgbClr val="58696B"/>
              </a:solidFill>
              <a:latin typeface="+mj-lt"/>
              <a:ea typeface="+mj-ea"/>
              <a:cs typeface="+mj-cs"/>
            </a:endParaRPr>
          </a:p>
          <a:p>
            <a:pPr marL="0" indent="0" algn="just">
              <a:buNone/>
            </a:pPr>
            <a:r>
              <a:rPr lang="pt-BR" sz="2400">
                <a:solidFill>
                  <a:srgbClr val="58696B"/>
                </a:solidFill>
                <a:latin typeface="+mj-lt"/>
                <a:ea typeface="+mj-ea"/>
                <a:cs typeface="+mj-cs"/>
              </a:rPr>
              <a:t>A justificativa da especificação do IFA pode ser baseada, conforme aplicável, em: </a:t>
            </a:r>
          </a:p>
          <a:p>
            <a:pPr marL="0" indent="0" algn="just">
              <a:buNone/>
            </a:pPr>
            <a:r>
              <a:rPr lang="pt-BR" sz="2400">
                <a:solidFill>
                  <a:srgbClr val="58696B"/>
                </a:solidFill>
                <a:latin typeface="+mj-lt"/>
                <a:ea typeface="+mj-ea"/>
                <a:cs typeface="+mj-cs"/>
              </a:rPr>
              <a:t>I - estudos pré-clínicos e clínicos; </a:t>
            </a:r>
          </a:p>
          <a:p>
            <a:pPr marL="0" indent="0" algn="just">
              <a:buNone/>
            </a:pPr>
            <a:r>
              <a:rPr lang="pt-BR" sz="2400">
                <a:solidFill>
                  <a:srgbClr val="58696B"/>
                </a:solidFill>
                <a:latin typeface="+mj-lt"/>
                <a:ea typeface="+mj-ea"/>
                <a:cs typeface="+mj-cs"/>
              </a:rPr>
              <a:t>II - estudos de qualificação de impurezas; </a:t>
            </a:r>
          </a:p>
          <a:p>
            <a:pPr marL="0" indent="0" algn="just">
              <a:buNone/>
            </a:pPr>
            <a:r>
              <a:rPr lang="pt-BR" sz="2400">
                <a:solidFill>
                  <a:srgbClr val="58696B"/>
                </a:solidFill>
                <a:latin typeface="+mj-lt"/>
                <a:ea typeface="+mj-ea"/>
                <a:cs typeface="+mj-cs"/>
              </a:rPr>
              <a:t>III - resultados da análise de lotes; </a:t>
            </a:r>
          </a:p>
          <a:p>
            <a:pPr marL="0" indent="0" algn="just">
              <a:buNone/>
            </a:pPr>
            <a:r>
              <a:rPr lang="pt-BR" sz="2400">
                <a:solidFill>
                  <a:srgbClr val="58696B"/>
                </a:solidFill>
                <a:latin typeface="+mj-lt"/>
                <a:ea typeface="+mj-ea"/>
                <a:cs typeface="+mj-cs"/>
              </a:rPr>
              <a:t>IV - monografias de compêndios oficiais reconhecidos pela ANVISA, conforme Resolução que dispõe sobre a admissibilidade de códigos farmacêuticos estrangeiros; </a:t>
            </a:r>
          </a:p>
          <a:p>
            <a:pPr marL="0" indent="0" algn="just">
              <a:buNone/>
            </a:pPr>
            <a:r>
              <a:rPr lang="pt-BR" sz="2400">
                <a:solidFill>
                  <a:srgbClr val="58696B"/>
                </a:solidFill>
                <a:latin typeface="+mj-lt"/>
                <a:ea typeface="+mj-ea"/>
                <a:cs typeface="+mj-cs"/>
              </a:rPr>
              <a:t>V - dados de controle em processo, controle de intermediários e etapas críticas; </a:t>
            </a:r>
          </a:p>
          <a:p>
            <a:pPr marL="0" indent="0" algn="just">
              <a:buNone/>
            </a:pPr>
            <a:r>
              <a:rPr lang="pt-BR" sz="2400">
                <a:solidFill>
                  <a:srgbClr val="58696B"/>
                </a:solidFill>
                <a:latin typeface="+mj-lt"/>
                <a:ea typeface="+mj-ea"/>
                <a:cs typeface="+mj-cs"/>
              </a:rPr>
              <a:t>VI - estudos de carreamento de impurezas; e </a:t>
            </a:r>
          </a:p>
          <a:p>
            <a:pPr marL="0" indent="0" algn="just">
              <a:buNone/>
            </a:pPr>
            <a:r>
              <a:rPr lang="pt-BR" sz="2400">
                <a:solidFill>
                  <a:srgbClr val="58696B"/>
                </a:solidFill>
                <a:latin typeface="+mj-lt"/>
                <a:ea typeface="+mj-ea"/>
                <a:cs typeface="+mj-cs"/>
              </a:rPr>
              <a:t>VII - Guias ICH</a:t>
            </a:r>
            <a:r>
              <a:rPr lang="pt-BR"/>
              <a:t>.</a:t>
            </a:r>
            <a:endParaRPr lang="pt-BR" dirty="0"/>
          </a:p>
        </p:txBody>
      </p:sp>
      <p:sp>
        <p:nvSpPr>
          <p:cNvPr id="4" name="Espaço Reservado para o Número do Slide 3">
            <a:extLst>
              <a:ext uri="{FF2B5EF4-FFF2-40B4-BE49-F238E27FC236}">
                <a16:creationId xmlns:a16="http://schemas.microsoft.com/office/drawing/2014/main" id="{DD567E1B-9B49-99AB-2D6A-7612374F13CA}"/>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68</a:t>
            </a:fld>
            <a:endParaRPr lang="pt-BR" dirty="0"/>
          </a:p>
        </p:txBody>
      </p:sp>
      <p:pic>
        <p:nvPicPr>
          <p:cNvPr id="5" name="Picture 1" descr="9f723375-5524-49b6-b012-fef03ac9f934.png">
            <a:extLst>
              <a:ext uri="{FF2B5EF4-FFF2-40B4-BE49-F238E27FC236}">
                <a16:creationId xmlns:a16="http://schemas.microsoft.com/office/drawing/2014/main" id="{29007CD0-6A9E-1FB9-D4B3-8A790D4DF6D9}"/>
              </a:ext>
            </a:extLst>
          </p:cNvPr>
          <p:cNvPicPr>
            <a:picLocks noChangeAspect="1"/>
          </p:cNvPicPr>
          <p:nvPr/>
        </p:nvPicPr>
        <p:blipFill>
          <a:blip r:embed="rId3"/>
          <a:stretch>
            <a:fillRect/>
          </a:stretch>
        </p:blipFill>
        <p:spPr>
          <a:xfrm>
            <a:off x="0" y="0"/>
            <a:ext cx="858129" cy="656913"/>
          </a:xfrm>
          <a:prstGeom prst="rect">
            <a:avLst/>
          </a:prstGeom>
        </p:spPr>
      </p:pic>
      <p:grpSp>
        <p:nvGrpSpPr>
          <p:cNvPr id="6" name="Agrupar 5">
            <a:extLst>
              <a:ext uri="{FF2B5EF4-FFF2-40B4-BE49-F238E27FC236}">
                <a16:creationId xmlns:a16="http://schemas.microsoft.com/office/drawing/2014/main" id="{8FE4DFFA-EB25-8211-2850-64E19904E18C}"/>
              </a:ext>
            </a:extLst>
          </p:cNvPr>
          <p:cNvGrpSpPr/>
          <p:nvPr/>
        </p:nvGrpSpPr>
        <p:grpSpPr>
          <a:xfrm>
            <a:off x="844951" y="1725412"/>
            <a:ext cx="169079" cy="149898"/>
            <a:chOff x="7427495" y="2229853"/>
            <a:chExt cx="403200" cy="403200"/>
          </a:xfrm>
        </p:grpSpPr>
        <p:sp>
          <p:nvSpPr>
            <p:cNvPr id="7" name="Elipse 16">
              <a:extLst>
                <a:ext uri="{FF2B5EF4-FFF2-40B4-BE49-F238E27FC236}">
                  <a16:creationId xmlns:a16="http://schemas.microsoft.com/office/drawing/2014/main" id="{E5687AF0-44DE-4FB6-9066-52C1A88C2D25}"/>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3" name="Elipse 17">
              <a:extLst>
                <a:ext uri="{FF2B5EF4-FFF2-40B4-BE49-F238E27FC236}">
                  <a16:creationId xmlns:a16="http://schemas.microsoft.com/office/drawing/2014/main" id="{807162F1-65BE-EC54-DD5A-63FE475A88BC}"/>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spTree>
    <p:extLst>
      <p:ext uri="{BB962C8B-B14F-4D97-AF65-F5344CB8AC3E}">
        <p14:creationId xmlns:p14="http://schemas.microsoft.com/office/powerpoint/2010/main" val="186467933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8259662-4D7B-5C82-4BB3-FB90AAA6AFD0}"/>
              </a:ext>
            </a:extLst>
          </p:cNvPr>
          <p:cNvSpPr>
            <a:spLocks noGrp="1"/>
          </p:cNvSpPr>
          <p:nvPr>
            <p:ph type="title"/>
          </p:nvPr>
        </p:nvSpPr>
        <p:spPr>
          <a:xfrm>
            <a:off x="896627" y="262487"/>
            <a:ext cx="10515600" cy="1325563"/>
          </a:xfrm>
        </p:spPr>
        <p:txBody>
          <a:bodyPr>
            <a:normAutofit/>
          </a:bodyPr>
          <a:lstStyle/>
          <a:p>
            <a:r>
              <a:rPr lang="pt-BR" sz="3200" b="1" dirty="0">
                <a:solidFill>
                  <a:srgbClr val="58696B"/>
                </a:solidFill>
              </a:rPr>
              <a:t>3.2.S.5 Padrões de Referência</a:t>
            </a:r>
          </a:p>
        </p:txBody>
      </p:sp>
      <p:sp>
        <p:nvSpPr>
          <p:cNvPr id="3" name="Espaço Reservado para Conteúdo 2">
            <a:extLst>
              <a:ext uri="{FF2B5EF4-FFF2-40B4-BE49-F238E27FC236}">
                <a16:creationId xmlns:a16="http://schemas.microsoft.com/office/drawing/2014/main" id="{0EE9D383-6F99-8FEF-05F2-A8DFD02CFBF7}"/>
              </a:ext>
            </a:extLst>
          </p:cNvPr>
          <p:cNvSpPr>
            <a:spLocks noGrp="1"/>
          </p:cNvSpPr>
          <p:nvPr>
            <p:ph idx="1"/>
          </p:nvPr>
        </p:nvSpPr>
        <p:spPr>
          <a:xfrm>
            <a:off x="1006997" y="1478385"/>
            <a:ext cx="10346803" cy="4351338"/>
          </a:xfrm>
        </p:spPr>
        <p:txBody>
          <a:bodyPr/>
          <a:lstStyle/>
          <a:p>
            <a:pPr marL="0" indent="0" algn="just">
              <a:buNone/>
            </a:pPr>
            <a:r>
              <a:rPr lang="pt-BR" sz="1900" dirty="0">
                <a:solidFill>
                  <a:srgbClr val="58696B"/>
                </a:solidFill>
                <a:latin typeface="+mj-lt"/>
                <a:ea typeface="+mj-ea"/>
                <a:cs typeface="+mj-cs"/>
              </a:rPr>
              <a:t>Devem ser apresentadas informações dos materiais e substâncias químicas de referência e de trabalho. </a:t>
            </a:r>
          </a:p>
          <a:p>
            <a:pPr marL="0" indent="0" algn="just">
              <a:buNone/>
            </a:pPr>
            <a:endParaRPr lang="pt-BR" sz="1900" dirty="0">
              <a:solidFill>
                <a:srgbClr val="58696B"/>
              </a:solidFill>
              <a:latin typeface="+mj-lt"/>
              <a:ea typeface="+mj-ea"/>
              <a:cs typeface="+mj-cs"/>
            </a:endParaRPr>
          </a:p>
          <a:p>
            <a:pPr marL="0" indent="0" algn="just">
              <a:buNone/>
            </a:pPr>
            <a:r>
              <a:rPr lang="pt-BR" sz="1900" dirty="0">
                <a:solidFill>
                  <a:srgbClr val="58696B"/>
                </a:solidFill>
                <a:latin typeface="+mj-lt"/>
                <a:ea typeface="+mj-ea"/>
                <a:cs typeface="+mj-cs"/>
              </a:rPr>
              <a:t>   Número de lote.</a:t>
            </a:r>
          </a:p>
          <a:p>
            <a:pPr marL="0" indent="0" algn="just">
              <a:buNone/>
            </a:pPr>
            <a:r>
              <a:rPr lang="pt-BR" sz="1900" dirty="0">
                <a:solidFill>
                  <a:srgbClr val="58696B"/>
                </a:solidFill>
                <a:latin typeface="+mj-lt"/>
                <a:ea typeface="+mj-ea"/>
                <a:cs typeface="+mj-cs"/>
              </a:rPr>
              <a:t>   Laudos.</a:t>
            </a:r>
          </a:p>
          <a:p>
            <a:pPr marL="0" indent="0" algn="just">
              <a:buNone/>
            </a:pPr>
            <a:r>
              <a:rPr lang="pt-BR" sz="1900" dirty="0">
                <a:solidFill>
                  <a:srgbClr val="58696B"/>
                </a:solidFill>
                <a:latin typeface="+mj-lt"/>
                <a:ea typeface="+mj-ea"/>
                <a:cs typeface="+mj-cs"/>
              </a:rPr>
              <a:t>   Estudos de caracterização completos, caso tenham sido obtidos internamente pelo fabricante do IFA.</a:t>
            </a:r>
          </a:p>
          <a:p>
            <a:endParaRPr lang="pt-BR" dirty="0"/>
          </a:p>
        </p:txBody>
      </p:sp>
      <p:sp>
        <p:nvSpPr>
          <p:cNvPr id="7" name="CaixaDeTexto 6">
            <a:extLst>
              <a:ext uri="{FF2B5EF4-FFF2-40B4-BE49-F238E27FC236}">
                <a16:creationId xmlns:a16="http://schemas.microsoft.com/office/drawing/2014/main" id="{886910BF-EF2C-7667-3AB9-C9FA7502B8C5}"/>
              </a:ext>
            </a:extLst>
          </p:cNvPr>
          <p:cNvSpPr txBox="1"/>
          <p:nvPr/>
        </p:nvSpPr>
        <p:spPr>
          <a:xfrm>
            <a:off x="2069457" y="4663589"/>
            <a:ext cx="8156091" cy="877163"/>
          </a:xfrm>
          <a:prstGeom prst="rect">
            <a:avLst/>
          </a:prstGeom>
          <a:solidFill>
            <a:schemeClr val="accent2">
              <a:lumMod val="50000"/>
              <a:alpha val="50000"/>
            </a:schemeClr>
          </a:solidFill>
          <a:ln>
            <a:noFill/>
          </a:ln>
          <a:effectLst>
            <a:reflection blurRad="6350" stA="50000" endA="300" endPos="55000" dir="5400000" sy="-100000" algn="bl" rotWithShape="0"/>
          </a:effectLst>
        </p:spPr>
        <p:style>
          <a:lnRef idx="0">
            <a:scrgbClr r="0" g="0" b="0"/>
          </a:lnRef>
          <a:fillRef idx="0">
            <a:scrgbClr r="0" g="0" b="0"/>
          </a:fillRef>
          <a:effectRef idx="0">
            <a:scrgbClr r="0" g="0" b="0"/>
          </a:effectRef>
          <a:fontRef idx="minor">
            <a:schemeClr val="lt1"/>
          </a:fontRef>
        </p:style>
        <p:txBody>
          <a:bodyPr wrap="square">
            <a:spAutoFit/>
          </a:bodyPr>
          <a:lstStyle/>
          <a:p>
            <a:r>
              <a:rPr lang="pt-BR" sz="1700" dirty="0" err="1"/>
              <a:t>Obs</a:t>
            </a:r>
            <a:r>
              <a:rPr lang="pt-BR" sz="1700" dirty="0"/>
              <a:t>: É altamente recomendado que os dados de caracterização/ laudos sejam referentes aos mesmos lotes dos materiais de referência utilizados nas validações analíticas feitas pelo fabricante do IFA e apresentados no DMF.</a:t>
            </a:r>
          </a:p>
        </p:txBody>
      </p:sp>
      <p:sp>
        <p:nvSpPr>
          <p:cNvPr id="4" name="Espaço Reservado para o Número do Slide 3">
            <a:extLst>
              <a:ext uri="{FF2B5EF4-FFF2-40B4-BE49-F238E27FC236}">
                <a16:creationId xmlns:a16="http://schemas.microsoft.com/office/drawing/2014/main" id="{AF5F48D2-F8DD-0C1A-1A62-C24550321970}"/>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69</a:t>
            </a:fld>
            <a:endParaRPr lang="pt-BR" dirty="0"/>
          </a:p>
        </p:txBody>
      </p:sp>
      <p:pic>
        <p:nvPicPr>
          <p:cNvPr id="5" name="Picture 1" descr="9f723375-5524-49b6-b012-fef03ac9f934.png">
            <a:extLst>
              <a:ext uri="{FF2B5EF4-FFF2-40B4-BE49-F238E27FC236}">
                <a16:creationId xmlns:a16="http://schemas.microsoft.com/office/drawing/2014/main" id="{053A0AAA-8DE3-6338-571A-030DD2102342}"/>
              </a:ext>
            </a:extLst>
          </p:cNvPr>
          <p:cNvPicPr>
            <a:picLocks noChangeAspect="1"/>
          </p:cNvPicPr>
          <p:nvPr/>
        </p:nvPicPr>
        <p:blipFill>
          <a:blip r:embed="rId3"/>
          <a:stretch>
            <a:fillRect/>
          </a:stretch>
        </p:blipFill>
        <p:spPr>
          <a:xfrm>
            <a:off x="0" y="0"/>
            <a:ext cx="858129" cy="656913"/>
          </a:xfrm>
          <a:prstGeom prst="rect">
            <a:avLst/>
          </a:prstGeom>
        </p:spPr>
      </p:pic>
      <p:grpSp>
        <p:nvGrpSpPr>
          <p:cNvPr id="15" name="Agrupar 14">
            <a:extLst>
              <a:ext uri="{FF2B5EF4-FFF2-40B4-BE49-F238E27FC236}">
                <a16:creationId xmlns:a16="http://schemas.microsoft.com/office/drawing/2014/main" id="{09CA65FD-42C7-0EA7-6588-CEB146C103CC}"/>
              </a:ext>
            </a:extLst>
          </p:cNvPr>
          <p:cNvGrpSpPr/>
          <p:nvPr/>
        </p:nvGrpSpPr>
        <p:grpSpPr>
          <a:xfrm>
            <a:off x="1006997" y="2570105"/>
            <a:ext cx="169079" cy="149898"/>
            <a:chOff x="7427495" y="2229853"/>
            <a:chExt cx="403200" cy="403200"/>
          </a:xfrm>
        </p:grpSpPr>
        <p:sp>
          <p:nvSpPr>
            <p:cNvPr id="16" name="Elipse 16">
              <a:extLst>
                <a:ext uri="{FF2B5EF4-FFF2-40B4-BE49-F238E27FC236}">
                  <a16:creationId xmlns:a16="http://schemas.microsoft.com/office/drawing/2014/main" id="{B0A51DC3-5CEF-D0D8-833D-DCE8B76D01E2}"/>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7" name="Elipse 17">
              <a:extLst>
                <a:ext uri="{FF2B5EF4-FFF2-40B4-BE49-F238E27FC236}">
                  <a16:creationId xmlns:a16="http://schemas.microsoft.com/office/drawing/2014/main" id="{FB946401-579F-A026-5291-3E21BE20FB09}"/>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8" name="Agrupar 17">
            <a:extLst>
              <a:ext uri="{FF2B5EF4-FFF2-40B4-BE49-F238E27FC236}">
                <a16:creationId xmlns:a16="http://schemas.microsoft.com/office/drawing/2014/main" id="{32245497-7E95-4BF7-FAD5-E041FED4299E}"/>
              </a:ext>
            </a:extLst>
          </p:cNvPr>
          <p:cNvGrpSpPr/>
          <p:nvPr/>
        </p:nvGrpSpPr>
        <p:grpSpPr>
          <a:xfrm>
            <a:off x="989636" y="2975921"/>
            <a:ext cx="169079" cy="149898"/>
            <a:chOff x="7427495" y="2229853"/>
            <a:chExt cx="403200" cy="403200"/>
          </a:xfrm>
        </p:grpSpPr>
        <p:sp>
          <p:nvSpPr>
            <p:cNvPr id="19" name="Elipse 16">
              <a:extLst>
                <a:ext uri="{FF2B5EF4-FFF2-40B4-BE49-F238E27FC236}">
                  <a16:creationId xmlns:a16="http://schemas.microsoft.com/office/drawing/2014/main" id="{F086E7DA-3B83-814F-AE4F-C8C6228967E4}"/>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0" name="Elipse 17">
              <a:extLst>
                <a:ext uri="{FF2B5EF4-FFF2-40B4-BE49-F238E27FC236}">
                  <a16:creationId xmlns:a16="http://schemas.microsoft.com/office/drawing/2014/main" id="{0F1A4FA2-FEEA-8BF1-EE4E-F05D2E4D2E3B}"/>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21" name="Agrupar 20">
            <a:extLst>
              <a:ext uri="{FF2B5EF4-FFF2-40B4-BE49-F238E27FC236}">
                <a16:creationId xmlns:a16="http://schemas.microsoft.com/office/drawing/2014/main" id="{BD4B6763-2F6C-F9CB-50DF-9139B3E00FD1}"/>
              </a:ext>
            </a:extLst>
          </p:cNvPr>
          <p:cNvGrpSpPr/>
          <p:nvPr/>
        </p:nvGrpSpPr>
        <p:grpSpPr>
          <a:xfrm>
            <a:off x="972275" y="3381737"/>
            <a:ext cx="169079" cy="149898"/>
            <a:chOff x="7427495" y="2229853"/>
            <a:chExt cx="403200" cy="403200"/>
          </a:xfrm>
        </p:grpSpPr>
        <p:sp>
          <p:nvSpPr>
            <p:cNvPr id="22" name="Elipse 16">
              <a:extLst>
                <a:ext uri="{FF2B5EF4-FFF2-40B4-BE49-F238E27FC236}">
                  <a16:creationId xmlns:a16="http://schemas.microsoft.com/office/drawing/2014/main" id="{AB9282BF-8FC7-5E9C-14CA-E9A5277EFC56}"/>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3" name="Elipse 17">
              <a:extLst>
                <a:ext uri="{FF2B5EF4-FFF2-40B4-BE49-F238E27FC236}">
                  <a16:creationId xmlns:a16="http://schemas.microsoft.com/office/drawing/2014/main" id="{644FE64C-BF97-92BD-C2AA-D1E5DFAD67BE}"/>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spTree>
    <p:extLst>
      <p:ext uri="{BB962C8B-B14F-4D97-AF65-F5344CB8AC3E}">
        <p14:creationId xmlns:p14="http://schemas.microsoft.com/office/powerpoint/2010/main" val="425158945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423307-D765-91AA-5111-28C36A169CAD}"/>
              </a:ext>
            </a:extLst>
          </p:cNvPr>
          <p:cNvSpPr>
            <a:spLocks noGrp="1"/>
          </p:cNvSpPr>
          <p:nvPr>
            <p:ph type="title"/>
          </p:nvPr>
        </p:nvSpPr>
        <p:spPr>
          <a:xfrm>
            <a:off x="1139630" y="-70906"/>
            <a:ext cx="10515600" cy="1325563"/>
          </a:xfrm>
        </p:spPr>
        <p:txBody>
          <a:bodyPr/>
          <a:lstStyle/>
          <a:p>
            <a:r>
              <a:rPr lang="pt-BR" sz="4000" b="1" dirty="0">
                <a:solidFill>
                  <a:srgbClr val="58696B"/>
                </a:solidFill>
              </a:rPr>
              <a:t>Interfaces</a:t>
            </a:r>
            <a:r>
              <a:rPr lang="pt-BR" dirty="0"/>
              <a:t> </a:t>
            </a:r>
          </a:p>
        </p:txBody>
      </p:sp>
      <p:grpSp>
        <p:nvGrpSpPr>
          <p:cNvPr id="4" name="Agrupar 3">
            <a:extLst>
              <a:ext uri="{FF2B5EF4-FFF2-40B4-BE49-F238E27FC236}">
                <a16:creationId xmlns:a16="http://schemas.microsoft.com/office/drawing/2014/main" id="{5C746E8B-072E-1BF3-64CA-D6D90B255E87}"/>
              </a:ext>
            </a:extLst>
          </p:cNvPr>
          <p:cNvGrpSpPr/>
          <p:nvPr/>
        </p:nvGrpSpPr>
        <p:grpSpPr>
          <a:xfrm>
            <a:off x="838200" y="562379"/>
            <a:ext cx="9784164" cy="5814745"/>
            <a:chOff x="1827186" y="401153"/>
            <a:chExt cx="9975931" cy="6550469"/>
          </a:xfrm>
        </p:grpSpPr>
        <p:graphicFrame>
          <p:nvGraphicFramePr>
            <p:cNvPr id="5" name="Diagrama 4">
              <a:extLst>
                <a:ext uri="{FF2B5EF4-FFF2-40B4-BE49-F238E27FC236}">
                  <a16:creationId xmlns:a16="http://schemas.microsoft.com/office/drawing/2014/main" id="{9226462D-9BE4-83D2-A844-0B3BEDFC19C0}"/>
                </a:ext>
              </a:extLst>
            </p:cNvPr>
            <p:cNvGraphicFramePr/>
            <p:nvPr>
              <p:extLst>
                <p:ext uri="{D42A27DB-BD31-4B8C-83A1-F6EECF244321}">
                  <p14:modId xmlns:p14="http://schemas.microsoft.com/office/powerpoint/2010/main" val="1333724941"/>
                </p:ext>
              </p:extLst>
            </p:nvPr>
          </p:nvGraphicFramePr>
          <p:xfrm>
            <a:off x="1827186" y="968320"/>
            <a:ext cx="9975931" cy="57372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Fluxograma: Processo Alternativo 5">
              <a:extLst>
                <a:ext uri="{FF2B5EF4-FFF2-40B4-BE49-F238E27FC236}">
                  <a16:creationId xmlns:a16="http://schemas.microsoft.com/office/drawing/2014/main" id="{C2BCE59B-B7DB-331A-4895-325860118EA8}"/>
                </a:ext>
              </a:extLst>
            </p:cNvPr>
            <p:cNvSpPr/>
            <p:nvPr/>
          </p:nvSpPr>
          <p:spPr>
            <a:xfrm>
              <a:off x="8798947" y="1414398"/>
              <a:ext cx="1360449" cy="501805"/>
            </a:xfrm>
            <a:prstGeom prst="flowChartAlternateProcess">
              <a:avLst/>
            </a:prstGeom>
            <a:noFill/>
            <a:ln>
              <a:prstDash val="dash"/>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1100" dirty="0">
                  <a:ln w="0"/>
                  <a:solidFill>
                    <a:srgbClr val="002060"/>
                  </a:solidFill>
                  <a:effectLst>
                    <a:outerShdw blurRad="38100" dist="25400" dir="5400000" algn="ctr" rotWithShape="0">
                      <a:srgbClr val="6E747A">
                        <a:alpha val="43000"/>
                      </a:srgbClr>
                    </a:outerShdw>
                  </a:effectLst>
                </a:rPr>
                <a:t>Preço, cobertura, entrega</a:t>
              </a:r>
            </a:p>
          </p:txBody>
        </p:sp>
        <p:sp>
          <p:nvSpPr>
            <p:cNvPr id="7" name="Fluxograma: Processo Alternativo 6">
              <a:extLst>
                <a:ext uri="{FF2B5EF4-FFF2-40B4-BE49-F238E27FC236}">
                  <a16:creationId xmlns:a16="http://schemas.microsoft.com/office/drawing/2014/main" id="{C36A7B17-D7DD-7E3B-E898-71C4E439EE7D}"/>
                </a:ext>
              </a:extLst>
            </p:cNvPr>
            <p:cNvSpPr/>
            <p:nvPr/>
          </p:nvSpPr>
          <p:spPr>
            <a:xfrm>
              <a:off x="3323906" y="4944642"/>
              <a:ext cx="1471497" cy="501805"/>
            </a:xfrm>
            <a:prstGeom prst="flowChartAlternateProcess">
              <a:avLst/>
            </a:prstGeom>
            <a:noFill/>
            <a:ln>
              <a:prstDash val="dash"/>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1100" dirty="0">
                  <a:ln w="0"/>
                  <a:solidFill>
                    <a:srgbClr val="002060"/>
                  </a:solidFill>
                  <a:effectLst>
                    <a:outerShdw blurRad="38100" dist="25400" dir="5400000" algn="ctr" rotWithShape="0">
                      <a:srgbClr val="6E747A">
                        <a:alpha val="43000"/>
                      </a:srgbClr>
                    </a:outerShdw>
                  </a:effectLst>
                </a:rPr>
                <a:t>Importação, Cadastro, Transporte</a:t>
              </a:r>
            </a:p>
          </p:txBody>
        </p:sp>
        <p:sp>
          <p:nvSpPr>
            <p:cNvPr id="8" name="Fluxograma: Processo Alternativo 7">
              <a:extLst>
                <a:ext uri="{FF2B5EF4-FFF2-40B4-BE49-F238E27FC236}">
                  <a16:creationId xmlns:a16="http://schemas.microsoft.com/office/drawing/2014/main" id="{CEBB824A-4A4B-9EDD-1E17-006926A410D9}"/>
                </a:ext>
              </a:extLst>
            </p:cNvPr>
            <p:cNvSpPr/>
            <p:nvPr/>
          </p:nvSpPr>
          <p:spPr>
            <a:xfrm>
              <a:off x="2987576" y="1466067"/>
              <a:ext cx="1807827" cy="501805"/>
            </a:xfrm>
            <a:prstGeom prst="flowChartAlternateProcess">
              <a:avLst/>
            </a:prstGeom>
            <a:noFill/>
            <a:ln>
              <a:prstDash val="dash"/>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1100" dirty="0">
                  <a:ln w="0"/>
                  <a:solidFill>
                    <a:srgbClr val="002060"/>
                  </a:solidFill>
                  <a:effectLst>
                    <a:outerShdw blurRad="38100" dist="25400" dir="5400000" algn="ctr" rotWithShape="0">
                      <a:srgbClr val="6E747A">
                        <a:alpha val="43000"/>
                      </a:srgbClr>
                    </a:outerShdw>
                  </a:effectLst>
                </a:rPr>
                <a:t>Inspeções, Auditorias, </a:t>
              </a:r>
              <a:r>
                <a:rPr lang="pt-BR" sz="1100" dirty="0" err="1">
                  <a:ln w="0"/>
                  <a:solidFill>
                    <a:srgbClr val="002060"/>
                  </a:solidFill>
                  <a:effectLst>
                    <a:outerShdw blurRad="38100" dist="25400" dir="5400000" algn="ctr" rotWithShape="0">
                      <a:srgbClr val="6E747A">
                        <a:alpha val="43000"/>
                      </a:srgbClr>
                    </a:outerShdw>
                  </a:effectLst>
                </a:rPr>
                <a:t>QAs</a:t>
              </a:r>
              <a:r>
                <a:rPr lang="pt-BR" sz="1100" dirty="0">
                  <a:ln w="0"/>
                  <a:solidFill>
                    <a:srgbClr val="002060"/>
                  </a:solidFill>
                  <a:effectLst>
                    <a:outerShdw blurRad="38100" dist="25400" dir="5400000" algn="ctr" rotWithShape="0">
                      <a:srgbClr val="6E747A">
                        <a:alpha val="43000"/>
                      </a:srgbClr>
                    </a:outerShdw>
                  </a:effectLst>
                </a:rPr>
                <a:t>, GMP, docs. legais</a:t>
              </a:r>
            </a:p>
          </p:txBody>
        </p:sp>
        <p:sp>
          <p:nvSpPr>
            <p:cNvPr id="9" name="Fluxograma: Processo Alternativo 8">
              <a:extLst>
                <a:ext uri="{FF2B5EF4-FFF2-40B4-BE49-F238E27FC236}">
                  <a16:creationId xmlns:a16="http://schemas.microsoft.com/office/drawing/2014/main" id="{DA63A52B-EFB1-25DE-16F8-CCA85CC2D136}"/>
                </a:ext>
              </a:extLst>
            </p:cNvPr>
            <p:cNvSpPr/>
            <p:nvPr/>
          </p:nvSpPr>
          <p:spPr>
            <a:xfrm>
              <a:off x="8874117" y="4901302"/>
              <a:ext cx="1476515" cy="501805"/>
            </a:xfrm>
            <a:prstGeom prst="flowChartAlternateProcess">
              <a:avLst/>
            </a:prstGeom>
            <a:noFill/>
            <a:ln>
              <a:prstDash val="dash"/>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1100" dirty="0">
                  <a:ln w="0"/>
                  <a:solidFill>
                    <a:srgbClr val="002060"/>
                  </a:solidFill>
                  <a:effectLst>
                    <a:outerShdw blurRad="38100" dist="25400" dir="5400000" algn="ctr" rotWithShape="0">
                      <a:srgbClr val="6E747A">
                        <a:alpha val="43000"/>
                      </a:srgbClr>
                    </a:outerShdw>
                  </a:effectLst>
                </a:rPr>
                <a:t>PSD / Polimorfismo </a:t>
              </a:r>
            </a:p>
            <a:p>
              <a:pPr algn="ctr"/>
              <a:r>
                <a:rPr lang="pt-BR" sz="1100" dirty="0">
                  <a:ln w="0"/>
                  <a:solidFill>
                    <a:srgbClr val="002060"/>
                  </a:solidFill>
                  <a:effectLst>
                    <a:outerShdw blurRad="38100" dist="25400" dir="5400000" algn="ctr" rotWithShape="0">
                      <a:srgbClr val="6E747A">
                        <a:alpha val="43000"/>
                      </a:srgbClr>
                    </a:outerShdw>
                  </a:effectLst>
                </a:rPr>
                <a:t>Formulação / BIO</a:t>
              </a:r>
            </a:p>
          </p:txBody>
        </p:sp>
        <p:sp>
          <p:nvSpPr>
            <p:cNvPr id="10" name="Fluxograma: Processo Alternativo 9">
              <a:extLst>
                <a:ext uri="{FF2B5EF4-FFF2-40B4-BE49-F238E27FC236}">
                  <a16:creationId xmlns:a16="http://schemas.microsoft.com/office/drawing/2014/main" id="{2C7C22CE-56B3-12F0-D10B-B1AC84D65E6C}"/>
                </a:ext>
              </a:extLst>
            </p:cNvPr>
            <p:cNvSpPr/>
            <p:nvPr/>
          </p:nvSpPr>
          <p:spPr>
            <a:xfrm>
              <a:off x="2678528" y="3183684"/>
              <a:ext cx="1476515" cy="501805"/>
            </a:xfrm>
            <a:prstGeom prst="flowChartAlternateProcess">
              <a:avLst/>
            </a:prstGeom>
            <a:noFill/>
            <a:ln>
              <a:prstDash val="dash"/>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1100" dirty="0">
                  <a:ln w="0"/>
                  <a:solidFill>
                    <a:srgbClr val="002060"/>
                  </a:solidFill>
                  <a:effectLst>
                    <a:outerShdw blurRad="38100" dist="25400" dir="5400000" algn="ctr" rotWithShape="0">
                      <a:srgbClr val="6E747A">
                        <a:alpha val="43000"/>
                      </a:srgbClr>
                    </a:outerShdw>
                  </a:effectLst>
                </a:rPr>
                <a:t>Especificações / Métodos </a:t>
              </a:r>
            </a:p>
          </p:txBody>
        </p:sp>
        <p:sp>
          <p:nvSpPr>
            <p:cNvPr id="11" name="Fluxograma: Processo Alternativo 10">
              <a:extLst>
                <a:ext uri="{FF2B5EF4-FFF2-40B4-BE49-F238E27FC236}">
                  <a16:creationId xmlns:a16="http://schemas.microsoft.com/office/drawing/2014/main" id="{36CFE2B5-D285-F0FE-8665-D054F5306941}"/>
                </a:ext>
              </a:extLst>
            </p:cNvPr>
            <p:cNvSpPr/>
            <p:nvPr/>
          </p:nvSpPr>
          <p:spPr>
            <a:xfrm>
              <a:off x="7162245" y="401153"/>
              <a:ext cx="1813369" cy="593012"/>
            </a:xfrm>
            <a:prstGeom prst="flowChartAlternateProcess">
              <a:avLst/>
            </a:prstGeom>
            <a:noFill/>
            <a:ln>
              <a:prstDash val="dash"/>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1100" dirty="0">
                  <a:ln w="0"/>
                  <a:solidFill>
                    <a:srgbClr val="002060"/>
                  </a:solidFill>
                  <a:effectLst>
                    <a:outerShdw blurRad="38100" dist="25400" dir="5400000" algn="ctr" rotWithShape="0">
                      <a:srgbClr val="6E747A">
                        <a:alpha val="43000"/>
                      </a:srgbClr>
                    </a:outerShdw>
                  </a:effectLst>
                </a:rPr>
                <a:t>Exigências regulatórias / Enquadramentos</a:t>
              </a:r>
            </a:p>
          </p:txBody>
        </p:sp>
        <p:sp>
          <p:nvSpPr>
            <p:cNvPr id="12" name="Fluxograma: Processo Alternativo 11">
              <a:extLst>
                <a:ext uri="{FF2B5EF4-FFF2-40B4-BE49-F238E27FC236}">
                  <a16:creationId xmlns:a16="http://schemas.microsoft.com/office/drawing/2014/main" id="{AD0E36D4-5007-3C8E-B0FA-AC2C8ABAC461}"/>
                </a:ext>
              </a:extLst>
            </p:cNvPr>
            <p:cNvSpPr/>
            <p:nvPr/>
          </p:nvSpPr>
          <p:spPr>
            <a:xfrm>
              <a:off x="7282380" y="6449817"/>
              <a:ext cx="1232249" cy="501805"/>
            </a:xfrm>
            <a:prstGeom prst="flowChartAlternateProcess">
              <a:avLst/>
            </a:prstGeom>
            <a:noFill/>
            <a:ln>
              <a:prstDash val="dash"/>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1100" dirty="0" err="1">
                  <a:ln w="0"/>
                  <a:solidFill>
                    <a:srgbClr val="002060"/>
                  </a:solidFill>
                  <a:effectLst>
                    <a:outerShdw blurRad="38100" dist="25400" dir="5400000" algn="ctr" rotWithShape="0">
                      <a:srgbClr val="6E747A">
                        <a:alpha val="43000"/>
                      </a:srgbClr>
                    </a:outerShdw>
                  </a:effectLst>
                </a:rPr>
                <a:t>IFAs</a:t>
              </a:r>
              <a:r>
                <a:rPr lang="pt-BR" sz="1100" dirty="0">
                  <a:ln w="0"/>
                  <a:solidFill>
                    <a:srgbClr val="002060"/>
                  </a:solidFill>
                  <a:effectLst>
                    <a:outerShdw blurRad="38100" dist="25400" dir="5400000" algn="ctr" rotWithShape="0">
                      <a:srgbClr val="6E747A">
                        <a:alpha val="43000"/>
                      </a:srgbClr>
                    </a:outerShdw>
                  </a:effectLst>
                </a:rPr>
                <a:t> protegidos</a:t>
              </a:r>
            </a:p>
          </p:txBody>
        </p:sp>
        <p:sp>
          <p:nvSpPr>
            <p:cNvPr id="13" name="Fluxograma: Processo Alternativo 12">
              <a:extLst>
                <a:ext uri="{FF2B5EF4-FFF2-40B4-BE49-F238E27FC236}">
                  <a16:creationId xmlns:a16="http://schemas.microsoft.com/office/drawing/2014/main" id="{87FAD83A-F327-B38B-DA3A-FE377FD64CCE}"/>
                </a:ext>
              </a:extLst>
            </p:cNvPr>
            <p:cNvSpPr/>
            <p:nvPr/>
          </p:nvSpPr>
          <p:spPr>
            <a:xfrm>
              <a:off x="9340966" y="3020805"/>
              <a:ext cx="1476515" cy="501805"/>
            </a:xfrm>
            <a:prstGeom prst="flowChartAlternateProcess">
              <a:avLst/>
            </a:prstGeom>
            <a:noFill/>
            <a:ln>
              <a:prstDash val="dash"/>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1100" dirty="0">
                  <a:ln w="0"/>
                  <a:solidFill>
                    <a:srgbClr val="002060"/>
                  </a:solidFill>
                  <a:effectLst>
                    <a:outerShdw blurRad="38100" dist="25400" dir="5400000" algn="ctr" rotWithShape="0">
                      <a:srgbClr val="6E747A">
                        <a:alpha val="43000"/>
                      </a:srgbClr>
                    </a:outerShdw>
                  </a:effectLst>
                </a:rPr>
                <a:t>Perfil de Impurezas / Degradação</a:t>
              </a:r>
            </a:p>
          </p:txBody>
        </p:sp>
      </p:grpSp>
      <p:sp>
        <p:nvSpPr>
          <p:cNvPr id="3" name="Espaço Reservado para o Número do Slide 3">
            <a:extLst>
              <a:ext uri="{FF2B5EF4-FFF2-40B4-BE49-F238E27FC236}">
                <a16:creationId xmlns:a16="http://schemas.microsoft.com/office/drawing/2014/main" id="{D53A1DBB-0B46-1F75-4D30-73226EFFC90D}"/>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7</a:t>
            </a:fld>
            <a:endParaRPr lang="pt-BR" dirty="0"/>
          </a:p>
        </p:txBody>
      </p:sp>
      <p:pic>
        <p:nvPicPr>
          <p:cNvPr id="14" name="Picture 1" descr="9f723375-5524-49b6-b012-fef03ac9f934.png">
            <a:extLst>
              <a:ext uri="{FF2B5EF4-FFF2-40B4-BE49-F238E27FC236}">
                <a16:creationId xmlns:a16="http://schemas.microsoft.com/office/drawing/2014/main" id="{96E8BDA3-0479-D27F-3EA8-A9DCBDF55B8B}"/>
              </a:ext>
            </a:extLst>
          </p:cNvPr>
          <p:cNvPicPr>
            <a:picLocks noChangeAspect="1"/>
          </p:cNvPicPr>
          <p:nvPr/>
        </p:nvPicPr>
        <p:blipFill>
          <a:blip r:embed="rId8"/>
          <a:stretch>
            <a:fillRect/>
          </a:stretch>
        </p:blipFill>
        <p:spPr>
          <a:xfrm>
            <a:off x="0" y="0"/>
            <a:ext cx="858129" cy="656913"/>
          </a:xfrm>
          <a:prstGeom prst="rect">
            <a:avLst/>
          </a:prstGeom>
        </p:spPr>
      </p:pic>
    </p:spTree>
    <p:extLst>
      <p:ext uri="{BB962C8B-B14F-4D97-AF65-F5344CB8AC3E}">
        <p14:creationId xmlns:p14="http://schemas.microsoft.com/office/powerpoint/2010/main" val="97726772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ED623E-CC29-B840-EB78-8D0A1D7D4EBB}"/>
              </a:ext>
            </a:extLst>
          </p:cNvPr>
          <p:cNvSpPr>
            <a:spLocks noGrp="1"/>
          </p:cNvSpPr>
          <p:nvPr>
            <p:ph type="title"/>
          </p:nvPr>
        </p:nvSpPr>
        <p:spPr>
          <a:xfrm>
            <a:off x="838200" y="193143"/>
            <a:ext cx="10515600" cy="1325563"/>
          </a:xfrm>
        </p:spPr>
        <p:txBody>
          <a:bodyPr>
            <a:normAutofit/>
          </a:bodyPr>
          <a:lstStyle/>
          <a:p>
            <a:pPr algn="ctr"/>
            <a:r>
              <a:rPr lang="pt-BR" sz="3200" b="1" dirty="0">
                <a:solidFill>
                  <a:srgbClr val="58696B"/>
                </a:solidFill>
              </a:rPr>
              <a:t>3.2.S.6 Embalagem</a:t>
            </a:r>
          </a:p>
        </p:txBody>
      </p:sp>
      <p:sp>
        <p:nvSpPr>
          <p:cNvPr id="3" name="Espaço Reservado para Conteúdo 2">
            <a:extLst>
              <a:ext uri="{FF2B5EF4-FFF2-40B4-BE49-F238E27FC236}">
                <a16:creationId xmlns:a16="http://schemas.microsoft.com/office/drawing/2014/main" id="{8ACA2E45-AF6C-F57F-1A7B-0BB430C9E1CB}"/>
              </a:ext>
            </a:extLst>
          </p:cNvPr>
          <p:cNvSpPr>
            <a:spLocks noGrp="1"/>
          </p:cNvSpPr>
          <p:nvPr>
            <p:ph idx="1"/>
          </p:nvPr>
        </p:nvSpPr>
        <p:spPr>
          <a:xfrm>
            <a:off x="896627" y="1736149"/>
            <a:ext cx="10515600" cy="4351338"/>
          </a:xfrm>
        </p:spPr>
        <p:txBody>
          <a:bodyPr>
            <a:noAutofit/>
          </a:bodyPr>
          <a:lstStyle/>
          <a:p>
            <a:pPr marL="0" indent="0">
              <a:lnSpc>
                <a:spcPct val="70000"/>
              </a:lnSpc>
              <a:buClr>
                <a:srgbClr val="0070C0"/>
              </a:buClr>
              <a:buNone/>
            </a:pPr>
            <a:r>
              <a:rPr lang="pt-BR" sz="2400" dirty="0">
                <a:solidFill>
                  <a:srgbClr val="58696B"/>
                </a:solidFill>
                <a:latin typeface="+mj-lt"/>
                <a:ea typeface="+mj-ea"/>
                <a:cs typeface="+mj-cs"/>
              </a:rPr>
              <a:t>Descrição, especificação e métodos de análises de todos os materiais de embalagem descritos no DMF (primária, secundária, </a:t>
            </a:r>
            <a:r>
              <a:rPr lang="pt-BR" sz="2400" dirty="0" err="1">
                <a:solidFill>
                  <a:srgbClr val="58696B"/>
                </a:solidFill>
                <a:latin typeface="+mj-lt"/>
                <a:ea typeface="+mj-ea"/>
                <a:cs typeface="+mj-cs"/>
              </a:rPr>
              <a:t>etc</a:t>
            </a:r>
            <a:r>
              <a:rPr lang="pt-BR" sz="2400" dirty="0">
                <a:solidFill>
                  <a:srgbClr val="58696B"/>
                </a:solidFill>
                <a:latin typeface="+mj-lt"/>
                <a:ea typeface="+mj-ea"/>
                <a:cs typeface="+mj-cs"/>
              </a:rPr>
              <a:t>).</a:t>
            </a:r>
          </a:p>
          <a:p>
            <a:pPr marL="0" indent="0">
              <a:lnSpc>
                <a:spcPct val="70000"/>
              </a:lnSpc>
              <a:buClr>
                <a:srgbClr val="0070C0"/>
              </a:buClr>
              <a:buNone/>
            </a:pPr>
            <a:r>
              <a:rPr lang="pt-BR" sz="2400" dirty="0">
                <a:solidFill>
                  <a:srgbClr val="58696B"/>
                </a:solidFill>
                <a:latin typeface="+mj-lt"/>
                <a:ea typeface="+mj-ea"/>
                <a:cs typeface="+mj-cs"/>
              </a:rPr>
              <a:t>Deve ser apresentada discussão dos seguintes atributos dos materiais de embalagem, conforme aplicável: </a:t>
            </a:r>
            <a:br>
              <a:rPr lang="pt-BR" sz="2400" dirty="0">
                <a:solidFill>
                  <a:srgbClr val="58696B"/>
                </a:solidFill>
                <a:latin typeface="+mj-lt"/>
                <a:ea typeface="+mj-ea"/>
                <a:cs typeface="+mj-cs"/>
              </a:rPr>
            </a:br>
            <a:endParaRPr lang="pt-BR" sz="2400" dirty="0">
              <a:solidFill>
                <a:srgbClr val="58696B"/>
              </a:solidFill>
              <a:latin typeface="+mj-lt"/>
              <a:ea typeface="+mj-ea"/>
              <a:cs typeface="+mj-cs"/>
            </a:endParaRPr>
          </a:p>
          <a:p>
            <a:pPr marL="0" indent="0">
              <a:lnSpc>
                <a:spcPct val="70000"/>
              </a:lnSpc>
              <a:buClr>
                <a:srgbClr val="0070C0"/>
              </a:buClr>
              <a:buNone/>
            </a:pPr>
            <a:r>
              <a:rPr lang="pt-BR" sz="2400" dirty="0">
                <a:solidFill>
                  <a:srgbClr val="58696B"/>
                </a:solidFill>
                <a:latin typeface="+mj-lt"/>
                <a:ea typeface="+mj-ea"/>
                <a:cs typeface="+mj-cs"/>
              </a:rPr>
              <a:t>I - proteção de luz; </a:t>
            </a:r>
          </a:p>
          <a:p>
            <a:pPr marL="0" indent="0">
              <a:lnSpc>
                <a:spcPct val="70000"/>
              </a:lnSpc>
              <a:buClr>
                <a:srgbClr val="0070C0"/>
              </a:buClr>
              <a:buNone/>
            </a:pPr>
            <a:r>
              <a:rPr lang="pt-BR" sz="2400" dirty="0">
                <a:solidFill>
                  <a:srgbClr val="58696B"/>
                </a:solidFill>
                <a:latin typeface="+mj-lt"/>
                <a:ea typeface="+mj-ea"/>
                <a:cs typeface="+mj-cs"/>
              </a:rPr>
              <a:t>II - proteção de umidade; </a:t>
            </a:r>
          </a:p>
          <a:p>
            <a:pPr marL="0" indent="0">
              <a:lnSpc>
                <a:spcPct val="70000"/>
              </a:lnSpc>
              <a:buClr>
                <a:srgbClr val="0070C0"/>
              </a:buClr>
              <a:buNone/>
            </a:pPr>
            <a:r>
              <a:rPr lang="pt-BR" sz="2400" dirty="0">
                <a:solidFill>
                  <a:srgbClr val="58696B"/>
                </a:solidFill>
                <a:latin typeface="+mj-lt"/>
                <a:ea typeface="+mj-ea"/>
                <a:cs typeface="+mj-cs"/>
              </a:rPr>
              <a:t>III - compatibilidade entre o material de embalagem primária e o IFA, incluindo possibilidade de sorção ou lixiviação de impurezas que impactem a qualidade do IFA, para IFA líquido; e </a:t>
            </a:r>
          </a:p>
          <a:p>
            <a:pPr marL="0" indent="0">
              <a:lnSpc>
                <a:spcPct val="70000"/>
              </a:lnSpc>
              <a:buClr>
                <a:srgbClr val="0070C0"/>
              </a:buClr>
              <a:buNone/>
            </a:pPr>
            <a:r>
              <a:rPr lang="pt-BR" sz="2400" dirty="0">
                <a:solidFill>
                  <a:srgbClr val="58696B"/>
                </a:solidFill>
                <a:latin typeface="+mj-lt"/>
                <a:ea typeface="+mj-ea"/>
                <a:cs typeface="+mj-cs"/>
              </a:rPr>
              <a:t>IV - cumprimento dos requisitos para embalagens e materiais destinados ao contato com alimentos. </a:t>
            </a:r>
          </a:p>
        </p:txBody>
      </p:sp>
      <p:sp>
        <p:nvSpPr>
          <p:cNvPr id="4" name="Espaço Reservado para o Número do Slide 3">
            <a:extLst>
              <a:ext uri="{FF2B5EF4-FFF2-40B4-BE49-F238E27FC236}">
                <a16:creationId xmlns:a16="http://schemas.microsoft.com/office/drawing/2014/main" id="{EC714EA8-2E05-7E19-8E58-176EA7404C5D}"/>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70</a:t>
            </a:fld>
            <a:endParaRPr lang="pt-BR" dirty="0"/>
          </a:p>
        </p:txBody>
      </p:sp>
      <p:pic>
        <p:nvPicPr>
          <p:cNvPr id="5" name="Picture 1" descr="9f723375-5524-49b6-b012-fef03ac9f934.png">
            <a:extLst>
              <a:ext uri="{FF2B5EF4-FFF2-40B4-BE49-F238E27FC236}">
                <a16:creationId xmlns:a16="http://schemas.microsoft.com/office/drawing/2014/main" id="{C50A55A3-F482-6A31-1511-AE025A3F2E69}"/>
              </a:ext>
            </a:extLst>
          </p:cNvPr>
          <p:cNvPicPr>
            <a:picLocks noChangeAspect="1"/>
          </p:cNvPicPr>
          <p:nvPr/>
        </p:nvPicPr>
        <p:blipFill>
          <a:blip r:embed="rId3"/>
          <a:stretch>
            <a:fillRect/>
          </a:stretch>
        </p:blipFill>
        <p:spPr>
          <a:xfrm>
            <a:off x="0" y="0"/>
            <a:ext cx="858129" cy="656913"/>
          </a:xfrm>
          <a:prstGeom prst="rect">
            <a:avLst/>
          </a:prstGeom>
        </p:spPr>
      </p:pic>
      <p:grpSp>
        <p:nvGrpSpPr>
          <p:cNvPr id="7" name="Agrupar 6">
            <a:extLst>
              <a:ext uri="{FF2B5EF4-FFF2-40B4-BE49-F238E27FC236}">
                <a16:creationId xmlns:a16="http://schemas.microsoft.com/office/drawing/2014/main" id="{30B11B75-5E0C-3912-59FC-AB159A9FB69F}"/>
              </a:ext>
            </a:extLst>
          </p:cNvPr>
          <p:cNvGrpSpPr/>
          <p:nvPr/>
        </p:nvGrpSpPr>
        <p:grpSpPr>
          <a:xfrm>
            <a:off x="740445" y="1768792"/>
            <a:ext cx="169079" cy="149898"/>
            <a:chOff x="7427495" y="2229853"/>
            <a:chExt cx="403200" cy="403200"/>
          </a:xfrm>
        </p:grpSpPr>
        <p:sp>
          <p:nvSpPr>
            <p:cNvPr id="15" name="Elipse 16">
              <a:extLst>
                <a:ext uri="{FF2B5EF4-FFF2-40B4-BE49-F238E27FC236}">
                  <a16:creationId xmlns:a16="http://schemas.microsoft.com/office/drawing/2014/main" id="{3BD6E6F7-FD5F-DCC4-1120-5A310930AFFE}"/>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6" name="Elipse 17">
              <a:extLst>
                <a:ext uri="{FF2B5EF4-FFF2-40B4-BE49-F238E27FC236}">
                  <a16:creationId xmlns:a16="http://schemas.microsoft.com/office/drawing/2014/main" id="{32B39444-2F8E-85ED-1D36-6F924DBD204D}"/>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7" name="Agrupar 16">
            <a:extLst>
              <a:ext uri="{FF2B5EF4-FFF2-40B4-BE49-F238E27FC236}">
                <a16:creationId xmlns:a16="http://schemas.microsoft.com/office/drawing/2014/main" id="{6367BF0B-9383-7F5A-9D6C-DF7304F9AE44}"/>
              </a:ext>
            </a:extLst>
          </p:cNvPr>
          <p:cNvGrpSpPr/>
          <p:nvPr/>
        </p:nvGrpSpPr>
        <p:grpSpPr>
          <a:xfrm>
            <a:off x="732916" y="2405193"/>
            <a:ext cx="169079" cy="149898"/>
            <a:chOff x="7427495" y="2229853"/>
            <a:chExt cx="403200" cy="403200"/>
          </a:xfrm>
        </p:grpSpPr>
        <p:sp>
          <p:nvSpPr>
            <p:cNvPr id="18" name="Elipse 16">
              <a:extLst>
                <a:ext uri="{FF2B5EF4-FFF2-40B4-BE49-F238E27FC236}">
                  <a16:creationId xmlns:a16="http://schemas.microsoft.com/office/drawing/2014/main" id="{011E9C7B-3F06-19D8-F40D-4A2450B9F258}"/>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9" name="Elipse 17">
              <a:extLst>
                <a:ext uri="{FF2B5EF4-FFF2-40B4-BE49-F238E27FC236}">
                  <a16:creationId xmlns:a16="http://schemas.microsoft.com/office/drawing/2014/main" id="{02388E75-3FB2-1E78-83CA-6275EA974F01}"/>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spTree>
    <p:extLst>
      <p:ext uri="{BB962C8B-B14F-4D97-AF65-F5344CB8AC3E}">
        <p14:creationId xmlns:p14="http://schemas.microsoft.com/office/powerpoint/2010/main" val="426413395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8127A7D-F921-88C6-2CFD-2DA730925DE7}"/>
              </a:ext>
            </a:extLst>
          </p:cNvPr>
          <p:cNvSpPr>
            <a:spLocks noGrp="1"/>
          </p:cNvSpPr>
          <p:nvPr>
            <p:ph type="title"/>
          </p:nvPr>
        </p:nvSpPr>
        <p:spPr/>
        <p:txBody>
          <a:bodyPr>
            <a:normAutofit/>
          </a:bodyPr>
          <a:lstStyle/>
          <a:p>
            <a:r>
              <a:rPr lang="pt-BR" sz="3200" b="1" dirty="0">
                <a:solidFill>
                  <a:srgbClr val="58696B"/>
                </a:solidFill>
              </a:rPr>
              <a:t>3.2.S.7 - Estabilidade</a:t>
            </a:r>
          </a:p>
        </p:txBody>
      </p:sp>
      <p:graphicFrame>
        <p:nvGraphicFramePr>
          <p:cNvPr id="4" name="Diagrama 3">
            <a:extLst>
              <a:ext uri="{FF2B5EF4-FFF2-40B4-BE49-F238E27FC236}">
                <a16:creationId xmlns:a16="http://schemas.microsoft.com/office/drawing/2014/main" id="{6DEBB2AA-5129-7602-4788-FE886CA27295}"/>
              </a:ext>
            </a:extLst>
          </p:cNvPr>
          <p:cNvGraphicFramePr/>
          <p:nvPr>
            <p:extLst>
              <p:ext uri="{D42A27DB-BD31-4B8C-83A1-F6EECF244321}">
                <p14:modId xmlns:p14="http://schemas.microsoft.com/office/powerpoint/2010/main" val="964335453"/>
              </p:ext>
            </p:extLst>
          </p:nvPr>
        </p:nvGraphicFramePr>
        <p:xfrm>
          <a:off x="2032000" y="1927315"/>
          <a:ext cx="8128000" cy="31243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Espaço Reservado para o Número do Slide 3">
            <a:extLst>
              <a:ext uri="{FF2B5EF4-FFF2-40B4-BE49-F238E27FC236}">
                <a16:creationId xmlns:a16="http://schemas.microsoft.com/office/drawing/2014/main" id="{BF46DDCD-58C3-FE90-AE68-C5CF1376989A}"/>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71</a:t>
            </a:fld>
            <a:endParaRPr lang="pt-BR" dirty="0"/>
          </a:p>
        </p:txBody>
      </p:sp>
      <p:pic>
        <p:nvPicPr>
          <p:cNvPr id="5" name="Picture 1" descr="9f723375-5524-49b6-b012-fef03ac9f934.png">
            <a:extLst>
              <a:ext uri="{FF2B5EF4-FFF2-40B4-BE49-F238E27FC236}">
                <a16:creationId xmlns:a16="http://schemas.microsoft.com/office/drawing/2014/main" id="{0AD177BF-8C0B-B480-1466-3F559E613566}"/>
              </a:ext>
            </a:extLst>
          </p:cNvPr>
          <p:cNvPicPr>
            <a:picLocks noChangeAspect="1"/>
          </p:cNvPicPr>
          <p:nvPr/>
        </p:nvPicPr>
        <p:blipFill>
          <a:blip r:embed="rId8"/>
          <a:stretch>
            <a:fillRect/>
          </a:stretch>
        </p:blipFill>
        <p:spPr>
          <a:xfrm>
            <a:off x="0" y="0"/>
            <a:ext cx="858129" cy="656913"/>
          </a:xfrm>
          <a:prstGeom prst="rect">
            <a:avLst/>
          </a:prstGeom>
        </p:spPr>
      </p:pic>
    </p:spTree>
    <p:extLst>
      <p:ext uri="{BB962C8B-B14F-4D97-AF65-F5344CB8AC3E}">
        <p14:creationId xmlns:p14="http://schemas.microsoft.com/office/powerpoint/2010/main" val="319011100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6ADA5F58-1968-8A02-BF24-71842BE2B714}"/>
              </a:ext>
            </a:extLst>
          </p:cNvPr>
          <p:cNvPicPr>
            <a:picLocks noChangeAspect="1"/>
          </p:cNvPicPr>
          <p:nvPr/>
        </p:nvPicPr>
        <p:blipFill>
          <a:blip r:embed="rId4"/>
          <a:stretch>
            <a:fillRect/>
          </a:stretch>
        </p:blipFill>
        <p:spPr>
          <a:xfrm>
            <a:off x="1112379" y="627676"/>
            <a:ext cx="9501605" cy="5043350"/>
          </a:xfrm>
          <a:prstGeom prst="rect">
            <a:avLst/>
          </a:prstGeom>
        </p:spPr>
      </p:pic>
      <p:pic>
        <p:nvPicPr>
          <p:cNvPr id="3" name="Imagem 2">
            <a:extLst>
              <a:ext uri="{FF2B5EF4-FFF2-40B4-BE49-F238E27FC236}">
                <a16:creationId xmlns:a16="http://schemas.microsoft.com/office/drawing/2014/main" id="{3340A4E1-C683-3063-0019-D9CB3A766744}"/>
              </a:ext>
            </a:extLst>
          </p:cNvPr>
          <p:cNvPicPr>
            <a:picLocks noChangeAspect="1"/>
          </p:cNvPicPr>
          <p:nvPr/>
        </p:nvPicPr>
        <p:blipFill>
          <a:blip r:embed="rId5"/>
          <a:stretch>
            <a:fillRect/>
          </a:stretch>
        </p:blipFill>
        <p:spPr>
          <a:xfrm>
            <a:off x="1112379" y="5624700"/>
            <a:ext cx="2047884" cy="605624"/>
          </a:xfrm>
          <a:prstGeom prst="rect">
            <a:avLst/>
          </a:prstGeom>
        </p:spPr>
      </p:pic>
      <p:sp>
        <p:nvSpPr>
          <p:cNvPr id="2" name="Espaço Reservado para o Número do Slide 3">
            <a:extLst>
              <a:ext uri="{FF2B5EF4-FFF2-40B4-BE49-F238E27FC236}">
                <a16:creationId xmlns:a16="http://schemas.microsoft.com/office/drawing/2014/main" id="{CB6A5800-3385-7C89-4821-AD630EE1F90D}"/>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72</a:t>
            </a:fld>
            <a:endParaRPr lang="pt-BR" dirty="0"/>
          </a:p>
        </p:txBody>
      </p:sp>
      <p:pic>
        <p:nvPicPr>
          <p:cNvPr id="4" name="Picture 1" descr="9f723375-5524-49b6-b012-fef03ac9f934.png">
            <a:extLst>
              <a:ext uri="{FF2B5EF4-FFF2-40B4-BE49-F238E27FC236}">
                <a16:creationId xmlns:a16="http://schemas.microsoft.com/office/drawing/2014/main" id="{FB91FBE3-572D-6001-32DE-49CB1EBB6D74}"/>
              </a:ext>
            </a:extLst>
          </p:cNvPr>
          <p:cNvPicPr>
            <a:picLocks noChangeAspect="1"/>
          </p:cNvPicPr>
          <p:nvPr/>
        </p:nvPicPr>
        <p:blipFill>
          <a:blip r:embed="rId6"/>
          <a:stretch>
            <a:fillRect/>
          </a:stretch>
        </p:blipFill>
        <p:spPr>
          <a:xfrm>
            <a:off x="0" y="0"/>
            <a:ext cx="858129" cy="656913"/>
          </a:xfrm>
          <a:prstGeom prst="rect">
            <a:avLst/>
          </a:prstGeom>
        </p:spPr>
      </p:pic>
    </p:spTree>
    <p:extLst>
      <p:ext uri="{BB962C8B-B14F-4D97-AF65-F5344CB8AC3E}">
        <p14:creationId xmlns:p14="http://schemas.microsoft.com/office/powerpoint/2010/main" val="230785311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show="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A79D88D-785B-17C3-448A-887A872954AC}"/>
              </a:ext>
            </a:extLst>
          </p:cNvPr>
          <p:cNvSpPr>
            <a:spLocks noGrp="1"/>
          </p:cNvSpPr>
          <p:nvPr>
            <p:ph type="title"/>
          </p:nvPr>
        </p:nvSpPr>
        <p:spPr/>
        <p:txBody>
          <a:bodyPr/>
          <a:lstStyle/>
          <a:p>
            <a:endParaRPr lang="pt-BR" dirty="0"/>
          </a:p>
        </p:txBody>
      </p:sp>
      <p:sp>
        <p:nvSpPr>
          <p:cNvPr id="7" name="Espaço Reservado para Conteúdo 6">
            <a:extLst>
              <a:ext uri="{FF2B5EF4-FFF2-40B4-BE49-F238E27FC236}">
                <a16:creationId xmlns:a16="http://schemas.microsoft.com/office/drawing/2014/main" id="{A20AAA19-C2CA-F19A-EF8F-AC31BEAF860F}"/>
              </a:ext>
            </a:extLst>
          </p:cNvPr>
          <p:cNvSpPr>
            <a:spLocks noGrp="1"/>
          </p:cNvSpPr>
          <p:nvPr>
            <p:ph idx="1"/>
          </p:nvPr>
        </p:nvSpPr>
        <p:spPr/>
        <p:txBody>
          <a:bodyPr/>
          <a:lstStyle/>
          <a:p>
            <a:endParaRPr lang="pt-BR"/>
          </a:p>
        </p:txBody>
      </p:sp>
      <p:pic>
        <p:nvPicPr>
          <p:cNvPr id="9" name="Imagem 8">
            <a:extLst>
              <a:ext uri="{FF2B5EF4-FFF2-40B4-BE49-F238E27FC236}">
                <a16:creationId xmlns:a16="http://schemas.microsoft.com/office/drawing/2014/main" id="{B7339974-9355-D9E3-4623-E21F753C84D6}"/>
              </a:ext>
            </a:extLst>
          </p:cNvPr>
          <p:cNvPicPr>
            <a:picLocks noChangeAspect="1"/>
          </p:cNvPicPr>
          <p:nvPr/>
        </p:nvPicPr>
        <p:blipFill>
          <a:blip r:embed="rId4"/>
          <a:stretch>
            <a:fillRect/>
          </a:stretch>
        </p:blipFill>
        <p:spPr>
          <a:xfrm>
            <a:off x="2069849" y="681037"/>
            <a:ext cx="7697901" cy="4926153"/>
          </a:xfrm>
          <a:prstGeom prst="rect">
            <a:avLst/>
          </a:prstGeom>
        </p:spPr>
      </p:pic>
      <p:pic>
        <p:nvPicPr>
          <p:cNvPr id="3" name="Imagem 2">
            <a:extLst>
              <a:ext uri="{FF2B5EF4-FFF2-40B4-BE49-F238E27FC236}">
                <a16:creationId xmlns:a16="http://schemas.microsoft.com/office/drawing/2014/main" id="{295958E8-7267-385A-C1AC-52894D113F12}"/>
              </a:ext>
            </a:extLst>
          </p:cNvPr>
          <p:cNvPicPr>
            <a:picLocks noChangeAspect="1"/>
          </p:cNvPicPr>
          <p:nvPr/>
        </p:nvPicPr>
        <p:blipFill>
          <a:blip r:embed="rId5"/>
          <a:stretch>
            <a:fillRect/>
          </a:stretch>
        </p:blipFill>
        <p:spPr>
          <a:xfrm>
            <a:off x="2069849" y="5571339"/>
            <a:ext cx="2047884" cy="605624"/>
          </a:xfrm>
          <a:prstGeom prst="rect">
            <a:avLst/>
          </a:prstGeom>
        </p:spPr>
      </p:pic>
      <p:sp>
        <p:nvSpPr>
          <p:cNvPr id="4" name="Quadro 3">
            <a:extLst>
              <a:ext uri="{FF2B5EF4-FFF2-40B4-BE49-F238E27FC236}">
                <a16:creationId xmlns:a16="http://schemas.microsoft.com/office/drawing/2014/main" id="{59AB62AA-769E-5421-92B7-F9A08B935844}"/>
              </a:ext>
            </a:extLst>
          </p:cNvPr>
          <p:cNvSpPr/>
          <p:nvPr/>
        </p:nvSpPr>
        <p:spPr>
          <a:xfrm rot="18657959">
            <a:off x="3413847" y="5014617"/>
            <a:ext cx="884126" cy="269291"/>
          </a:xfrm>
          <a:prstGeom prst="fram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5" name="Quadro 4">
            <a:extLst>
              <a:ext uri="{FF2B5EF4-FFF2-40B4-BE49-F238E27FC236}">
                <a16:creationId xmlns:a16="http://schemas.microsoft.com/office/drawing/2014/main" id="{54AF38A1-8FDF-9F01-C10D-B13D0481618F}"/>
              </a:ext>
            </a:extLst>
          </p:cNvPr>
          <p:cNvSpPr/>
          <p:nvPr/>
        </p:nvSpPr>
        <p:spPr>
          <a:xfrm rot="18657959">
            <a:off x="5653938" y="5050469"/>
            <a:ext cx="884126" cy="269291"/>
          </a:xfrm>
          <a:prstGeom prst="fram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8" name="Quadro 7">
            <a:extLst>
              <a:ext uri="{FF2B5EF4-FFF2-40B4-BE49-F238E27FC236}">
                <a16:creationId xmlns:a16="http://schemas.microsoft.com/office/drawing/2014/main" id="{880AA75E-1794-A01B-30C2-47847CDAA6CA}"/>
              </a:ext>
            </a:extLst>
          </p:cNvPr>
          <p:cNvSpPr/>
          <p:nvPr/>
        </p:nvSpPr>
        <p:spPr>
          <a:xfrm rot="18657959">
            <a:off x="2700337" y="5032543"/>
            <a:ext cx="884126" cy="269291"/>
          </a:xfrm>
          <a:prstGeom prst="fram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10" name="Quadro 9">
            <a:extLst>
              <a:ext uri="{FF2B5EF4-FFF2-40B4-BE49-F238E27FC236}">
                <a16:creationId xmlns:a16="http://schemas.microsoft.com/office/drawing/2014/main" id="{32A36480-AC09-B3D2-CEA8-102BAFC181B5}"/>
              </a:ext>
            </a:extLst>
          </p:cNvPr>
          <p:cNvSpPr/>
          <p:nvPr/>
        </p:nvSpPr>
        <p:spPr>
          <a:xfrm rot="18657959">
            <a:off x="7502536" y="5032542"/>
            <a:ext cx="884126" cy="269291"/>
          </a:xfrm>
          <a:prstGeom prst="fram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11" name="Seta: para Baixo 10">
            <a:extLst>
              <a:ext uri="{FF2B5EF4-FFF2-40B4-BE49-F238E27FC236}">
                <a16:creationId xmlns:a16="http://schemas.microsoft.com/office/drawing/2014/main" id="{C7E19081-54C8-2E64-AF72-00252E00F307}"/>
              </a:ext>
            </a:extLst>
          </p:cNvPr>
          <p:cNvSpPr/>
          <p:nvPr/>
        </p:nvSpPr>
        <p:spPr>
          <a:xfrm>
            <a:off x="3142400" y="3325102"/>
            <a:ext cx="236220" cy="373380"/>
          </a:xfrm>
          <a:prstGeom prst="downArrow">
            <a:avLst/>
          </a:prstGeom>
          <a:solidFill>
            <a:schemeClr val="accent2">
              <a:lumMod val="75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accent2">
                  <a:lumMod val="75000"/>
                </a:schemeClr>
              </a:solidFill>
            </a:endParaRPr>
          </a:p>
        </p:txBody>
      </p:sp>
      <p:sp>
        <p:nvSpPr>
          <p:cNvPr id="13" name="CaixaDeTexto 12">
            <a:extLst>
              <a:ext uri="{FF2B5EF4-FFF2-40B4-BE49-F238E27FC236}">
                <a16:creationId xmlns:a16="http://schemas.microsoft.com/office/drawing/2014/main" id="{BB60ADCB-6E67-10E4-3BC0-3EA55D28FA65}"/>
              </a:ext>
            </a:extLst>
          </p:cNvPr>
          <p:cNvSpPr txBox="1"/>
          <p:nvPr/>
        </p:nvSpPr>
        <p:spPr>
          <a:xfrm>
            <a:off x="3326598" y="3325101"/>
            <a:ext cx="498055" cy="276999"/>
          </a:xfrm>
          <a:prstGeom prst="rect">
            <a:avLst/>
          </a:prstGeom>
          <a:noFill/>
        </p:spPr>
        <p:txBody>
          <a:bodyPr wrap="square" rtlCol="0">
            <a:spAutoFit/>
          </a:bodyPr>
          <a:lstStyle/>
          <a:p>
            <a:pPr algn="just"/>
            <a:r>
              <a:rPr lang="pt-BR" sz="1200" b="1" dirty="0">
                <a:solidFill>
                  <a:schemeClr val="accent2">
                    <a:lumMod val="75000"/>
                  </a:schemeClr>
                </a:solidFill>
              </a:rPr>
              <a:t>2.5%</a:t>
            </a:r>
          </a:p>
        </p:txBody>
      </p:sp>
      <p:sp>
        <p:nvSpPr>
          <p:cNvPr id="14" name="Seta: para Baixo 13">
            <a:extLst>
              <a:ext uri="{FF2B5EF4-FFF2-40B4-BE49-F238E27FC236}">
                <a16:creationId xmlns:a16="http://schemas.microsoft.com/office/drawing/2014/main" id="{CDF5A043-68B1-24FA-1B28-FA77E7DA1631}"/>
              </a:ext>
            </a:extLst>
          </p:cNvPr>
          <p:cNvSpPr/>
          <p:nvPr/>
        </p:nvSpPr>
        <p:spPr>
          <a:xfrm>
            <a:off x="4116018" y="1180979"/>
            <a:ext cx="236220" cy="373380"/>
          </a:xfrm>
          <a:prstGeom prst="downArrow">
            <a:avLst/>
          </a:prstGeom>
          <a:solidFill>
            <a:schemeClr val="accent2">
              <a:lumMod val="75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accent2">
                  <a:lumMod val="75000"/>
                </a:schemeClr>
              </a:solidFill>
            </a:endParaRPr>
          </a:p>
        </p:txBody>
      </p:sp>
      <p:sp>
        <p:nvSpPr>
          <p:cNvPr id="15" name="CaixaDeTexto 14">
            <a:extLst>
              <a:ext uri="{FF2B5EF4-FFF2-40B4-BE49-F238E27FC236}">
                <a16:creationId xmlns:a16="http://schemas.microsoft.com/office/drawing/2014/main" id="{379566BA-1E3E-AA87-2491-00E2D703C60B}"/>
              </a:ext>
            </a:extLst>
          </p:cNvPr>
          <p:cNvSpPr txBox="1"/>
          <p:nvPr/>
        </p:nvSpPr>
        <p:spPr>
          <a:xfrm>
            <a:off x="4300216" y="1180978"/>
            <a:ext cx="498055" cy="276999"/>
          </a:xfrm>
          <a:prstGeom prst="rect">
            <a:avLst/>
          </a:prstGeom>
          <a:noFill/>
        </p:spPr>
        <p:txBody>
          <a:bodyPr wrap="square" rtlCol="0">
            <a:spAutoFit/>
          </a:bodyPr>
          <a:lstStyle/>
          <a:p>
            <a:pPr algn="just"/>
            <a:r>
              <a:rPr lang="pt-BR" sz="1200" b="1" dirty="0">
                <a:solidFill>
                  <a:schemeClr val="accent2">
                    <a:lumMod val="75000"/>
                  </a:schemeClr>
                </a:solidFill>
              </a:rPr>
              <a:t>5.8%</a:t>
            </a:r>
          </a:p>
        </p:txBody>
      </p:sp>
      <p:sp>
        <p:nvSpPr>
          <p:cNvPr id="17" name="Seta: para Baixo 16">
            <a:extLst>
              <a:ext uri="{FF2B5EF4-FFF2-40B4-BE49-F238E27FC236}">
                <a16:creationId xmlns:a16="http://schemas.microsoft.com/office/drawing/2014/main" id="{7F79C506-3CE0-2D5F-F9E5-A53C4A68E777}"/>
              </a:ext>
            </a:extLst>
          </p:cNvPr>
          <p:cNvSpPr/>
          <p:nvPr/>
        </p:nvSpPr>
        <p:spPr>
          <a:xfrm>
            <a:off x="6487493" y="1360137"/>
            <a:ext cx="236220" cy="373380"/>
          </a:xfrm>
          <a:prstGeom prst="downArrow">
            <a:avLst/>
          </a:prstGeom>
          <a:solidFill>
            <a:schemeClr val="accent2">
              <a:lumMod val="75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accent2">
                  <a:lumMod val="75000"/>
                </a:schemeClr>
              </a:solidFill>
            </a:endParaRPr>
          </a:p>
        </p:txBody>
      </p:sp>
      <p:sp>
        <p:nvSpPr>
          <p:cNvPr id="18" name="CaixaDeTexto 17">
            <a:extLst>
              <a:ext uri="{FF2B5EF4-FFF2-40B4-BE49-F238E27FC236}">
                <a16:creationId xmlns:a16="http://schemas.microsoft.com/office/drawing/2014/main" id="{847AF82E-8829-9AE4-22B0-E39016C59FD5}"/>
              </a:ext>
            </a:extLst>
          </p:cNvPr>
          <p:cNvSpPr txBox="1"/>
          <p:nvPr/>
        </p:nvSpPr>
        <p:spPr>
          <a:xfrm>
            <a:off x="6671691" y="1360136"/>
            <a:ext cx="498055" cy="276999"/>
          </a:xfrm>
          <a:prstGeom prst="rect">
            <a:avLst/>
          </a:prstGeom>
          <a:noFill/>
        </p:spPr>
        <p:txBody>
          <a:bodyPr wrap="square" rtlCol="0">
            <a:spAutoFit/>
          </a:bodyPr>
          <a:lstStyle/>
          <a:p>
            <a:pPr algn="just"/>
            <a:r>
              <a:rPr lang="pt-BR" sz="1200" b="1" dirty="0">
                <a:solidFill>
                  <a:schemeClr val="accent2">
                    <a:lumMod val="75000"/>
                  </a:schemeClr>
                </a:solidFill>
              </a:rPr>
              <a:t>1.5%</a:t>
            </a:r>
          </a:p>
        </p:txBody>
      </p:sp>
      <p:sp>
        <p:nvSpPr>
          <p:cNvPr id="19" name="Seta: para Baixo 18">
            <a:extLst>
              <a:ext uri="{FF2B5EF4-FFF2-40B4-BE49-F238E27FC236}">
                <a16:creationId xmlns:a16="http://schemas.microsoft.com/office/drawing/2014/main" id="{51B62741-4CDD-12C6-4BE9-6048E32DB55E}"/>
              </a:ext>
            </a:extLst>
          </p:cNvPr>
          <p:cNvSpPr/>
          <p:nvPr/>
        </p:nvSpPr>
        <p:spPr>
          <a:xfrm>
            <a:off x="8119025" y="3602101"/>
            <a:ext cx="236220" cy="373380"/>
          </a:xfrm>
          <a:prstGeom prst="downArrow">
            <a:avLst/>
          </a:prstGeom>
          <a:solidFill>
            <a:schemeClr val="accent2">
              <a:lumMod val="75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accent2">
                  <a:lumMod val="75000"/>
                </a:schemeClr>
              </a:solidFill>
            </a:endParaRPr>
          </a:p>
        </p:txBody>
      </p:sp>
      <p:sp>
        <p:nvSpPr>
          <p:cNvPr id="20" name="CaixaDeTexto 19">
            <a:extLst>
              <a:ext uri="{FF2B5EF4-FFF2-40B4-BE49-F238E27FC236}">
                <a16:creationId xmlns:a16="http://schemas.microsoft.com/office/drawing/2014/main" id="{6A0EFD32-C0BE-82B3-7197-98BF1009F7F2}"/>
              </a:ext>
            </a:extLst>
          </p:cNvPr>
          <p:cNvSpPr txBox="1"/>
          <p:nvPr/>
        </p:nvSpPr>
        <p:spPr>
          <a:xfrm>
            <a:off x="8303223" y="3602100"/>
            <a:ext cx="498055" cy="276999"/>
          </a:xfrm>
          <a:prstGeom prst="rect">
            <a:avLst/>
          </a:prstGeom>
          <a:noFill/>
        </p:spPr>
        <p:txBody>
          <a:bodyPr wrap="square" rtlCol="0">
            <a:spAutoFit/>
          </a:bodyPr>
          <a:lstStyle/>
          <a:p>
            <a:pPr algn="just"/>
            <a:r>
              <a:rPr lang="pt-BR" sz="1200" b="1">
                <a:solidFill>
                  <a:schemeClr val="accent2">
                    <a:lumMod val="75000"/>
                  </a:schemeClr>
                </a:solidFill>
              </a:rPr>
              <a:t>1.</a:t>
            </a:r>
            <a:r>
              <a:rPr lang="pt-BR" sz="1200" b="1" dirty="0">
                <a:solidFill>
                  <a:schemeClr val="accent2">
                    <a:lumMod val="75000"/>
                  </a:schemeClr>
                </a:solidFill>
              </a:rPr>
              <a:t>2</a:t>
            </a:r>
            <a:r>
              <a:rPr lang="pt-BR" sz="1200" b="1">
                <a:solidFill>
                  <a:schemeClr val="accent2">
                    <a:lumMod val="75000"/>
                  </a:schemeClr>
                </a:solidFill>
              </a:rPr>
              <a:t>%</a:t>
            </a:r>
            <a:endParaRPr lang="pt-BR" sz="1200" b="1" dirty="0">
              <a:solidFill>
                <a:schemeClr val="accent2">
                  <a:lumMod val="75000"/>
                </a:schemeClr>
              </a:solidFill>
            </a:endParaRPr>
          </a:p>
        </p:txBody>
      </p:sp>
      <p:sp>
        <p:nvSpPr>
          <p:cNvPr id="6" name="Espaço Reservado para o Número do Slide 3">
            <a:extLst>
              <a:ext uri="{FF2B5EF4-FFF2-40B4-BE49-F238E27FC236}">
                <a16:creationId xmlns:a16="http://schemas.microsoft.com/office/drawing/2014/main" id="{D6DD688B-1A26-D345-B32C-1F1BF448DB05}"/>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73</a:t>
            </a:fld>
            <a:endParaRPr lang="pt-BR" dirty="0"/>
          </a:p>
        </p:txBody>
      </p:sp>
      <p:pic>
        <p:nvPicPr>
          <p:cNvPr id="12" name="Picture 1" descr="9f723375-5524-49b6-b012-fef03ac9f934.png">
            <a:extLst>
              <a:ext uri="{FF2B5EF4-FFF2-40B4-BE49-F238E27FC236}">
                <a16:creationId xmlns:a16="http://schemas.microsoft.com/office/drawing/2014/main" id="{CDA0E015-4950-A05A-A2DA-0C0965B52BFF}"/>
              </a:ext>
            </a:extLst>
          </p:cNvPr>
          <p:cNvPicPr>
            <a:picLocks noChangeAspect="1"/>
          </p:cNvPicPr>
          <p:nvPr/>
        </p:nvPicPr>
        <p:blipFill>
          <a:blip r:embed="rId6"/>
          <a:stretch>
            <a:fillRect/>
          </a:stretch>
        </p:blipFill>
        <p:spPr>
          <a:xfrm>
            <a:off x="0" y="0"/>
            <a:ext cx="858129" cy="656913"/>
          </a:xfrm>
          <a:prstGeom prst="rect">
            <a:avLst/>
          </a:prstGeom>
        </p:spPr>
      </p:pic>
    </p:spTree>
    <p:extLst>
      <p:ext uri="{BB962C8B-B14F-4D97-AF65-F5344CB8AC3E}">
        <p14:creationId xmlns:p14="http://schemas.microsoft.com/office/powerpoint/2010/main" val="330656821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5" name="Espaço Reservado para Conteúdo 4">
            <a:extLst>
              <a:ext uri="{FF2B5EF4-FFF2-40B4-BE49-F238E27FC236}">
                <a16:creationId xmlns:a16="http://schemas.microsoft.com/office/drawing/2014/main" id="{4515713D-09CB-811F-2411-8E8140B5A5C6}"/>
              </a:ext>
            </a:extLst>
          </p:cNvPr>
          <p:cNvPicPr>
            <a:picLocks noGrp="1" noChangeAspect="1"/>
          </p:cNvPicPr>
          <p:nvPr>
            <p:ph idx="1"/>
          </p:nvPr>
        </p:nvPicPr>
        <p:blipFill>
          <a:blip r:embed="rId4"/>
          <a:stretch>
            <a:fillRect/>
          </a:stretch>
        </p:blipFill>
        <p:spPr>
          <a:xfrm>
            <a:off x="1134939" y="625032"/>
            <a:ext cx="9922122" cy="5274138"/>
          </a:xfrm>
          <a:prstGeom prst="rect">
            <a:avLst/>
          </a:prstGeom>
        </p:spPr>
      </p:pic>
      <p:pic>
        <p:nvPicPr>
          <p:cNvPr id="3" name="Imagem 2">
            <a:extLst>
              <a:ext uri="{FF2B5EF4-FFF2-40B4-BE49-F238E27FC236}">
                <a16:creationId xmlns:a16="http://schemas.microsoft.com/office/drawing/2014/main" id="{A7F76741-211A-0CAE-88CE-B5635C8B45E0}"/>
              </a:ext>
            </a:extLst>
          </p:cNvPr>
          <p:cNvPicPr>
            <a:picLocks noChangeAspect="1"/>
          </p:cNvPicPr>
          <p:nvPr/>
        </p:nvPicPr>
        <p:blipFill>
          <a:blip r:embed="rId5"/>
          <a:stretch>
            <a:fillRect/>
          </a:stretch>
        </p:blipFill>
        <p:spPr>
          <a:xfrm>
            <a:off x="1134939" y="5627344"/>
            <a:ext cx="2047884" cy="605624"/>
          </a:xfrm>
          <a:prstGeom prst="rect">
            <a:avLst/>
          </a:prstGeom>
        </p:spPr>
      </p:pic>
      <p:sp>
        <p:nvSpPr>
          <p:cNvPr id="4" name="Espaço Reservado para o Número do Slide 3">
            <a:extLst>
              <a:ext uri="{FF2B5EF4-FFF2-40B4-BE49-F238E27FC236}">
                <a16:creationId xmlns:a16="http://schemas.microsoft.com/office/drawing/2014/main" id="{0D2A6D11-CB7F-6151-6C48-92C038B9EFB2}"/>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74</a:t>
            </a:fld>
            <a:endParaRPr lang="pt-BR" dirty="0"/>
          </a:p>
        </p:txBody>
      </p:sp>
      <p:pic>
        <p:nvPicPr>
          <p:cNvPr id="6" name="Picture 1" descr="9f723375-5524-49b6-b012-fef03ac9f934.png">
            <a:extLst>
              <a:ext uri="{FF2B5EF4-FFF2-40B4-BE49-F238E27FC236}">
                <a16:creationId xmlns:a16="http://schemas.microsoft.com/office/drawing/2014/main" id="{DEDC8057-391F-41FC-948C-3F0397777802}"/>
              </a:ext>
            </a:extLst>
          </p:cNvPr>
          <p:cNvPicPr>
            <a:picLocks noChangeAspect="1"/>
          </p:cNvPicPr>
          <p:nvPr/>
        </p:nvPicPr>
        <p:blipFill>
          <a:blip r:embed="rId6"/>
          <a:stretch>
            <a:fillRect/>
          </a:stretch>
        </p:blipFill>
        <p:spPr>
          <a:xfrm>
            <a:off x="0" y="0"/>
            <a:ext cx="858129" cy="656913"/>
          </a:xfrm>
          <a:prstGeom prst="rect">
            <a:avLst/>
          </a:prstGeom>
        </p:spPr>
      </p:pic>
    </p:spTree>
    <p:extLst>
      <p:ext uri="{BB962C8B-B14F-4D97-AF65-F5344CB8AC3E}">
        <p14:creationId xmlns:p14="http://schemas.microsoft.com/office/powerpoint/2010/main" val="388270510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8BB14F-D1D9-4353-4EB8-6D69A5D6CF1D}"/>
              </a:ext>
            </a:extLst>
          </p:cNvPr>
          <p:cNvSpPr>
            <a:spLocks noGrp="1"/>
          </p:cNvSpPr>
          <p:nvPr>
            <p:ph type="title"/>
          </p:nvPr>
        </p:nvSpPr>
        <p:spPr/>
        <p:txBody>
          <a:bodyPr>
            <a:normAutofit/>
          </a:bodyPr>
          <a:lstStyle/>
          <a:p>
            <a:r>
              <a:rPr lang="pt-BR" sz="4000" b="1" dirty="0">
                <a:solidFill>
                  <a:srgbClr val="58696B"/>
                </a:solidFill>
              </a:rPr>
              <a:t>O que mudou?</a:t>
            </a:r>
          </a:p>
        </p:txBody>
      </p:sp>
      <p:grpSp>
        <p:nvGrpSpPr>
          <p:cNvPr id="4" name="Agrupar 3">
            <a:extLst>
              <a:ext uri="{FF2B5EF4-FFF2-40B4-BE49-F238E27FC236}">
                <a16:creationId xmlns:a16="http://schemas.microsoft.com/office/drawing/2014/main" id="{34916378-31EB-CF53-5D39-D7BD39EEB314}"/>
              </a:ext>
            </a:extLst>
          </p:cNvPr>
          <p:cNvGrpSpPr/>
          <p:nvPr/>
        </p:nvGrpSpPr>
        <p:grpSpPr>
          <a:xfrm>
            <a:off x="943372" y="1466959"/>
            <a:ext cx="10305256" cy="4301587"/>
            <a:chOff x="15937" y="698706"/>
            <a:chExt cx="9112126" cy="3995956"/>
          </a:xfrm>
        </p:grpSpPr>
        <p:sp>
          <p:nvSpPr>
            <p:cNvPr id="5" name="Rectangle 13">
              <a:extLst>
                <a:ext uri="{FF2B5EF4-FFF2-40B4-BE49-F238E27FC236}">
                  <a16:creationId xmlns:a16="http://schemas.microsoft.com/office/drawing/2014/main" id="{01C64571-4338-60FF-CE63-7A6B4C61DCCD}"/>
                </a:ext>
              </a:extLst>
            </p:cNvPr>
            <p:cNvSpPr/>
            <p:nvPr/>
          </p:nvSpPr>
          <p:spPr>
            <a:xfrm rot="16200000">
              <a:off x="295991" y="418652"/>
              <a:ext cx="3995956" cy="4556063"/>
            </a:xfrm>
            <a:prstGeom prst="rect">
              <a:avLst/>
            </a:prstGeom>
            <a:solidFill>
              <a:schemeClr val="tx2">
                <a:lumMod val="60000"/>
                <a:lumOff val="40000"/>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pt-BR" sz="1600">
                <a:latin typeface="Trebuchet MS"/>
                <a:cs typeface="Trebuchet MS"/>
              </a:endParaRPr>
            </a:p>
          </p:txBody>
        </p:sp>
        <p:sp>
          <p:nvSpPr>
            <p:cNvPr id="6" name="CaixaDeTexto 5">
              <a:extLst>
                <a:ext uri="{FF2B5EF4-FFF2-40B4-BE49-F238E27FC236}">
                  <a16:creationId xmlns:a16="http://schemas.microsoft.com/office/drawing/2014/main" id="{627F288B-9C37-0756-511C-91E2339425D6}"/>
                </a:ext>
              </a:extLst>
            </p:cNvPr>
            <p:cNvSpPr txBox="1"/>
            <p:nvPr/>
          </p:nvSpPr>
          <p:spPr>
            <a:xfrm>
              <a:off x="87473" y="832816"/>
              <a:ext cx="4484527" cy="3802587"/>
            </a:xfrm>
            <a:prstGeom prst="rect">
              <a:avLst/>
            </a:prstGeom>
            <a:noFill/>
          </p:spPr>
          <p:txBody>
            <a:bodyPr wrap="square" rtlCol="0">
              <a:spAutoFit/>
            </a:bodyPr>
            <a:lstStyle/>
            <a:p>
              <a:pPr algn="ctr"/>
              <a:r>
                <a:rPr lang="pt-BR" sz="2000" b="1" u="sng" dirty="0">
                  <a:solidFill>
                    <a:schemeClr val="tx2">
                      <a:lumMod val="75000"/>
                    </a:schemeClr>
                  </a:solidFill>
                </a:rPr>
                <a:t>ANTES</a:t>
              </a:r>
              <a:endParaRPr lang="pt-BR" sz="1600" b="1" u="sng" dirty="0">
                <a:solidFill>
                  <a:schemeClr val="tx2">
                    <a:lumMod val="75000"/>
                  </a:schemeClr>
                </a:solidFill>
              </a:endParaRPr>
            </a:p>
            <a:p>
              <a:pPr algn="ctr"/>
              <a:endParaRPr lang="pt-BR" sz="1600" b="1" u="sng" dirty="0">
                <a:solidFill>
                  <a:schemeClr val="tx2">
                    <a:lumMod val="75000"/>
                  </a:schemeClr>
                </a:solidFill>
              </a:endParaRPr>
            </a:p>
            <a:p>
              <a:pPr marL="380990" indent="-380990" algn="just">
                <a:buFont typeface="Wingdings" panose="05000000000000000000" pitchFamily="2" charset="2"/>
                <a:buChar char="Ø"/>
              </a:pPr>
              <a:r>
                <a:rPr lang="pt-BR" sz="1600" dirty="0"/>
                <a:t>Requisitos DMF: Manual COIFA;</a:t>
              </a:r>
            </a:p>
            <a:p>
              <a:pPr marL="380990" indent="-380990" algn="just">
                <a:buFont typeface="Wingdings" panose="05000000000000000000" pitchFamily="2" charset="2"/>
                <a:buChar char="Ø"/>
              </a:pPr>
              <a:endParaRPr lang="pt-BR" sz="1600" dirty="0"/>
            </a:p>
            <a:p>
              <a:pPr marL="380990" indent="-380990" algn="just">
                <a:buFont typeface="Wingdings" panose="05000000000000000000" pitchFamily="2" charset="2"/>
                <a:buChar char="Ø"/>
              </a:pPr>
              <a:r>
                <a:rPr lang="pt-BR" sz="1600" dirty="0"/>
                <a:t>CBPF e Registro de IFA para </a:t>
              </a:r>
              <a:r>
                <a:rPr lang="pt-BR" sz="1600" dirty="0" err="1"/>
                <a:t>IFAs</a:t>
              </a:r>
              <a:r>
                <a:rPr lang="pt-BR" sz="1600" dirty="0"/>
                <a:t> das </a:t>
              </a:r>
              <a:r>
                <a:rPr lang="pt-BR" sz="1600" dirty="0" err="1"/>
                <a:t>INs</a:t>
              </a:r>
              <a:r>
                <a:rPr lang="pt-BR" sz="1600" dirty="0"/>
                <a:t>;</a:t>
              </a:r>
            </a:p>
            <a:p>
              <a:pPr marL="380990" indent="-380990" algn="just">
                <a:buFont typeface="Wingdings" panose="05000000000000000000" pitchFamily="2" charset="2"/>
                <a:buChar char="Ø"/>
              </a:pPr>
              <a:endParaRPr lang="pt-BR" sz="1600" dirty="0"/>
            </a:p>
            <a:p>
              <a:pPr marL="380990" indent="-380990" algn="just">
                <a:buFont typeface="Wingdings" panose="05000000000000000000" pitchFamily="2" charset="2"/>
                <a:buChar char="Ø"/>
              </a:pPr>
              <a:r>
                <a:rPr lang="pt-BR" sz="1600" dirty="0"/>
                <a:t>Pós-registro de IFA somente para IFAs das </a:t>
              </a:r>
              <a:r>
                <a:rPr lang="pt-BR" sz="1600" dirty="0" err="1"/>
                <a:t>INs</a:t>
              </a:r>
              <a:r>
                <a:rPr lang="pt-BR" sz="1600" dirty="0"/>
                <a:t>, submetido pelo fabricante do medicamento; </a:t>
              </a:r>
              <a:r>
                <a:rPr lang="pt-BR" sz="1600" b="1" dirty="0"/>
                <a:t>(20 </a:t>
              </a:r>
              <a:r>
                <a:rPr lang="pt-BR" sz="1600" b="1" dirty="0" err="1"/>
                <a:t>IFA’s</a:t>
              </a:r>
              <a:r>
                <a:rPr lang="pt-BR" sz="1600" b="1" dirty="0"/>
                <a:t>)</a:t>
              </a:r>
            </a:p>
            <a:p>
              <a:pPr marL="380990" indent="-380990" algn="just">
                <a:buFont typeface="Wingdings" panose="05000000000000000000" pitchFamily="2" charset="2"/>
                <a:buChar char="Ø"/>
              </a:pPr>
              <a:endParaRPr lang="pt-BR" sz="1600" dirty="0"/>
            </a:p>
            <a:p>
              <a:pPr marL="380990" indent="-380990" algn="just">
                <a:buFont typeface="Wingdings" panose="05000000000000000000" pitchFamily="2" charset="2"/>
                <a:buChar char="Ø"/>
              </a:pPr>
              <a:r>
                <a:rPr lang="pt-BR" sz="1600" dirty="0"/>
                <a:t>Responsabilidade em informar as mudanças de IFA: fabricante do medicamento;</a:t>
              </a:r>
            </a:p>
            <a:p>
              <a:pPr algn="just"/>
              <a:endParaRPr lang="pt-BR" sz="1600" dirty="0"/>
            </a:p>
            <a:p>
              <a:pPr marL="380990" indent="-380990" algn="just">
                <a:buFont typeface="Wingdings" panose="05000000000000000000" pitchFamily="2" charset="2"/>
                <a:buChar char="Ø"/>
              </a:pPr>
              <a:r>
                <a:rPr lang="pt-BR" sz="1600" dirty="0"/>
                <a:t>As avaliações de DMF eram realizadas pela GRMED, GEPRE e COIFA (simultaneamente e sem padrão de avaliação).</a:t>
              </a:r>
            </a:p>
            <a:p>
              <a:endParaRPr lang="pt-BR" sz="1600" dirty="0">
                <a:solidFill>
                  <a:schemeClr val="tx2">
                    <a:lumMod val="75000"/>
                  </a:schemeClr>
                </a:solidFill>
              </a:endParaRPr>
            </a:p>
          </p:txBody>
        </p:sp>
        <p:sp>
          <p:nvSpPr>
            <p:cNvPr id="7" name="Rectangle 13">
              <a:extLst>
                <a:ext uri="{FF2B5EF4-FFF2-40B4-BE49-F238E27FC236}">
                  <a16:creationId xmlns:a16="http://schemas.microsoft.com/office/drawing/2014/main" id="{66B25C39-7BF1-9AD1-3ACF-1D2027CC54A6}"/>
                </a:ext>
              </a:extLst>
            </p:cNvPr>
            <p:cNvSpPr/>
            <p:nvPr/>
          </p:nvSpPr>
          <p:spPr>
            <a:xfrm rot="16200000">
              <a:off x="4852265" y="418864"/>
              <a:ext cx="3995533" cy="4556063"/>
            </a:xfrm>
            <a:prstGeom prst="rect">
              <a:avLst/>
            </a:prstGeom>
            <a:solidFill>
              <a:schemeClr val="accent5">
                <a:lumMod val="60000"/>
                <a:lumOff val="40000"/>
                <a:alpha val="40000"/>
              </a:schemeClr>
            </a:solidFill>
            <a:ln>
              <a:solidFill>
                <a:schemeClr val="bg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pt-BR" sz="1600">
                <a:latin typeface="Trebuchet MS"/>
                <a:cs typeface="Trebuchet MS"/>
              </a:endParaRPr>
            </a:p>
          </p:txBody>
        </p:sp>
        <p:sp>
          <p:nvSpPr>
            <p:cNvPr id="8" name="CaixaDeTexto 7">
              <a:extLst>
                <a:ext uri="{FF2B5EF4-FFF2-40B4-BE49-F238E27FC236}">
                  <a16:creationId xmlns:a16="http://schemas.microsoft.com/office/drawing/2014/main" id="{70FC7985-E09B-82BC-4214-7AED6A4F1094}"/>
                </a:ext>
              </a:extLst>
            </p:cNvPr>
            <p:cNvSpPr txBox="1"/>
            <p:nvPr/>
          </p:nvSpPr>
          <p:spPr>
            <a:xfrm>
              <a:off x="4571416" y="730431"/>
              <a:ext cx="4484527" cy="3573860"/>
            </a:xfrm>
            <a:prstGeom prst="rect">
              <a:avLst/>
            </a:prstGeom>
            <a:noFill/>
          </p:spPr>
          <p:txBody>
            <a:bodyPr wrap="square" rtlCol="0">
              <a:spAutoFit/>
            </a:bodyPr>
            <a:lstStyle/>
            <a:p>
              <a:pPr algn="ctr"/>
              <a:r>
                <a:rPr lang="pt-BR" sz="2000" b="1" u="sng" dirty="0">
                  <a:solidFill>
                    <a:schemeClr val="tx2">
                      <a:lumMod val="75000"/>
                    </a:schemeClr>
                  </a:solidFill>
                </a:rPr>
                <a:t>APÓS</a:t>
              </a:r>
              <a:endParaRPr lang="pt-BR" sz="1600" b="1" u="sng" dirty="0">
                <a:solidFill>
                  <a:schemeClr val="tx2">
                    <a:lumMod val="75000"/>
                  </a:schemeClr>
                </a:solidFill>
              </a:endParaRPr>
            </a:p>
            <a:p>
              <a:pPr algn="ctr"/>
              <a:endParaRPr lang="pt-BR" sz="1600" b="1" u="sng" dirty="0">
                <a:solidFill>
                  <a:schemeClr val="tx2">
                    <a:lumMod val="75000"/>
                  </a:schemeClr>
                </a:solidFill>
              </a:endParaRPr>
            </a:p>
            <a:p>
              <a:pPr marL="536575" indent="-357188" algn="just">
                <a:buFont typeface="Wingdings" panose="05000000000000000000" pitchFamily="2" charset="2"/>
                <a:buChar char="Ø"/>
              </a:pPr>
              <a:r>
                <a:rPr lang="pt-BR" sz="1600" dirty="0"/>
                <a:t>Requisitos DIFA: RDC 359/2020;</a:t>
              </a:r>
            </a:p>
            <a:p>
              <a:pPr marL="536575" indent="-357188" algn="just">
                <a:buFont typeface="Wingdings" panose="05000000000000000000" pitchFamily="2" charset="2"/>
                <a:buChar char="Ø"/>
              </a:pPr>
              <a:endParaRPr lang="pt-BR" sz="1600" dirty="0"/>
            </a:p>
            <a:p>
              <a:pPr marL="536575" indent="-357188" algn="just">
                <a:buFont typeface="Wingdings" panose="05000000000000000000" pitchFamily="2" charset="2"/>
                <a:buChar char="Ø"/>
              </a:pPr>
              <a:r>
                <a:rPr lang="pt-BR" sz="1600" dirty="0"/>
                <a:t>CBPF e CADIFA para </a:t>
              </a:r>
              <a:r>
                <a:rPr lang="pt-BR" sz="1600" b="1" dirty="0"/>
                <a:t>todos</a:t>
              </a:r>
              <a:r>
                <a:rPr lang="pt-BR" sz="1600" dirty="0"/>
                <a:t> os </a:t>
              </a:r>
              <a:r>
                <a:rPr lang="pt-BR" sz="1600" dirty="0" err="1"/>
                <a:t>IFAs</a:t>
              </a:r>
              <a:r>
                <a:rPr lang="pt-BR" sz="1600" dirty="0"/>
                <a:t>, no Registro ou Pós-registro de medicamentos;</a:t>
              </a:r>
            </a:p>
            <a:p>
              <a:pPr marL="536575" indent="-357188" algn="just"/>
              <a:r>
                <a:rPr lang="pt-BR" sz="1600" dirty="0"/>
                <a:t>	</a:t>
              </a:r>
            </a:p>
            <a:p>
              <a:pPr marL="536575" indent="-357188" algn="just">
                <a:buFont typeface="Wingdings" panose="05000000000000000000" pitchFamily="2" charset="2"/>
                <a:buChar char="Ø"/>
              </a:pPr>
              <a:r>
                <a:rPr lang="pt-BR" sz="1600" dirty="0"/>
                <a:t>Pós-registro de IFA, submetido pelo fabricante do IFA e do medicamento;</a:t>
              </a:r>
            </a:p>
            <a:p>
              <a:pPr marL="536575" indent="-357188" algn="just">
                <a:buFont typeface="Wingdings" panose="05000000000000000000" pitchFamily="2" charset="2"/>
                <a:buChar char="Ø"/>
              </a:pPr>
              <a:endParaRPr lang="pt-BR" sz="1600" dirty="0"/>
            </a:p>
            <a:p>
              <a:pPr marL="536575" indent="-357188" algn="just">
                <a:buFont typeface="Wingdings" panose="05000000000000000000" pitchFamily="2" charset="2"/>
                <a:buChar char="Ø"/>
              </a:pPr>
              <a:r>
                <a:rPr lang="pt-BR" sz="1600" dirty="0"/>
                <a:t>Responsabilidade em informar as mudanças de IFA: compartilhada entre fabricante do IFA e fabricante do medicamento;</a:t>
              </a:r>
            </a:p>
            <a:p>
              <a:pPr marL="536575" indent="-357188" algn="just">
                <a:buFont typeface="Wingdings" panose="05000000000000000000" pitchFamily="2" charset="2"/>
                <a:buChar char="Ø"/>
              </a:pPr>
              <a:endParaRPr lang="pt-BR" sz="1600" dirty="0"/>
            </a:p>
            <a:p>
              <a:pPr marL="536575" indent="-357188" algn="just">
                <a:buFont typeface="Wingdings" panose="05000000000000000000" pitchFamily="2" charset="2"/>
                <a:buChar char="Ø"/>
              </a:pPr>
              <a:r>
                <a:rPr lang="pt-BR" sz="1600" dirty="0"/>
                <a:t>Unificação das avaliações apenas pela COIFA.</a:t>
              </a:r>
            </a:p>
          </p:txBody>
        </p:sp>
      </p:grpSp>
      <p:sp>
        <p:nvSpPr>
          <p:cNvPr id="3" name="Espaço Reservado para o Número do Slide 3">
            <a:extLst>
              <a:ext uri="{FF2B5EF4-FFF2-40B4-BE49-F238E27FC236}">
                <a16:creationId xmlns:a16="http://schemas.microsoft.com/office/drawing/2014/main" id="{92B28537-49F2-C295-AC4E-17E5383D42B4}"/>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75</a:t>
            </a:fld>
            <a:endParaRPr lang="pt-BR" dirty="0"/>
          </a:p>
        </p:txBody>
      </p:sp>
      <p:pic>
        <p:nvPicPr>
          <p:cNvPr id="9" name="Picture 1" descr="9f723375-5524-49b6-b012-fef03ac9f934.png">
            <a:extLst>
              <a:ext uri="{FF2B5EF4-FFF2-40B4-BE49-F238E27FC236}">
                <a16:creationId xmlns:a16="http://schemas.microsoft.com/office/drawing/2014/main" id="{4F2DB36A-685E-CBF9-6491-9EA07993A795}"/>
              </a:ext>
            </a:extLst>
          </p:cNvPr>
          <p:cNvPicPr>
            <a:picLocks noChangeAspect="1"/>
          </p:cNvPicPr>
          <p:nvPr/>
        </p:nvPicPr>
        <p:blipFill>
          <a:blip r:embed="rId4"/>
          <a:stretch>
            <a:fillRect/>
          </a:stretch>
        </p:blipFill>
        <p:spPr>
          <a:xfrm>
            <a:off x="0" y="0"/>
            <a:ext cx="858129" cy="656913"/>
          </a:xfrm>
          <a:prstGeom prst="rect">
            <a:avLst/>
          </a:prstGeom>
        </p:spPr>
      </p:pic>
    </p:spTree>
    <p:extLst>
      <p:ext uri="{BB962C8B-B14F-4D97-AF65-F5344CB8AC3E}">
        <p14:creationId xmlns:p14="http://schemas.microsoft.com/office/powerpoint/2010/main" val="287592368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E8FC0DF-D5F6-7268-965F-0CA5E74B17BA}"/>
              </a:ext>
            </a:extLst>
          </p:cNvPr>
          <p:cNvSpPr>
            <a:spLocks noGrp="1"/>
          </p:cNvSpPr>
          <p:nvPr>
            <p:ph type="title"/>
          </p:nvPr>
        </p:nvSpPr>
        <p:spPr/>
        <p:txBody>
          <a:bodyPr>
            <a:normAutofit/>
          </a:bodyPr>
          <a:lstStyle/>
          <a:p>
            <a:r>
              <a:rPr lang="pt-BR" sz="4000" b="1" dirty="0">
                <a:solidFill>
                  <a:srgbClr val="58696B"/>
                </a:solidFill>
              </a:rPr>
              <a:t>Ciclo de Vida</a:t>
            </a:r>
          </a:p>
        </p:txBody>
      </p:sp>
      <p:sp>
        <p:nvSpPr>
          <p:cNvPr id="4" name="Espaço Reservado para Conteúdo 2">
            <a:extLst>
              <a:ext uri="{FF2B5EF4-FFF2-40B4-BE49-F238E27FC236}">
                <a16:creationId xmlns:a16="http://schemas.microsoft.com/office/drawing/2014/main" id="{A881F7EF-410B-A443-8A93-966EB8A74565}"/>
              </a:ext>
            </a:extLst>
          </p:cNvPr>
          <p:cNvSpPr txBox="1">
            <a:spLocks/>
          </p:cNvSpPr>
          <p:nvPr/>
        </p:nvSpPr>
        <p:spPr>
          <a:xfrm>
            <a:off x="838200" y="4360596"/>
            <a:ext cx="3190271" cy="67939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pt-B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pt-B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pt-B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9pPr>
          </a:lstStyle>
          <a:p>
            <a:pPr marL="0" indent="0" algn="ctr">
              <a:lnSpc>
                <a:spcPct val="160000"/>
              </a:lnSpc>
              <a:spcBef>
                <a:spcPts val="0"/>
              </a:spcBef>
              <a:buNone/>
            </a:pPr>
            <a:r>
              <a:rPr lang="pt-BR" sz="2200" b="1" dirty="0">
                <a:solidFill>
                  <a:schemeClr val="tx2">
                    <a:lumMod val="50000"/>
                  </a:schemeClr>
                </a:solidFill>
              </a:rPr>
              <a:t>Quanto à complexidade</a:t>
            </a:r>
          </a:p>
        </p:txBody>
      </p:sp>
      <p:sp>
        <p:nvSpPr>
          <p:cNvPr id="5" name="Espaço Reservado para Conteúdo 2">
            <a:extLst>
              <a:ext uri="{FF2B5EF4-FFF2-40B4-BE49-F238E27FC236}">
                <a16:creationId xmlns:a16="http://schemas.microsoft.com/office/drawing/2014/main" id="{2A8F2ED2-AAC9-8114-54EE-6E5E16C1602E}"/>
              </a:ext>
            </a:extLst>
          </p:cNvPr>
          <p:cNvSpPr txBox="1">
            <a:spLocks/>
          </p:cNvSpPr>
          <p:nvPr/>
        </p:nvSpPr>
        <p:spPr>
          <a:xfrm>
            <a:off x="4403545" y="3489058"/>
            <a:ext cx="7042246" cy="1502980"/>
          </a:xfrm>
          <a:prstGeom prst="rect">
            <a:avLst/>
          </a:prstGeom>
        </p:spPr>
        <p:txBody>
          <a:bodyPr vert="horz" lIns="45720" tIns="45720" rIns="45720" bIns="45720" rtlCol="0">
            <a:normAutofit fontScale="92500"/>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a:lnSpc>
                <a:spcPct val="150000"/>
              </a:lnSpc>
            </a:pPr>
            <a:r>
              <a:rPr lang="pt-BR" dirty="0"/>
              <a:t>Notificação anual – protocolo em até 12 meses</a:t>
            </a:r>
          </a:p>
          <a:p>
            <a:pPr>
              <a:lnSpc>
                <a:spcPct val="150000"/>
              </a:lnSpc>
            </a:pPr>
            <a:r>
              <a:rPr lang="pt-BR" dirty="0"/>
              <a:t>Notificação imediata – protocolo logo após implementação</a:t>
            </a:r>
          </a:p>
        </p:txBody>
      </p:sp>
      <p:sp>
        <p:nvSpPr>
          <p:cNvPr id="6" name="Chave Esquerda 5">
            <a:extLst>
              <a:ext uri="{FF2B5EF4-FFF2-40B4-BE49-F238E27FC236}">
                <a16:creationId xmlns:a16="http://schemas.microsoft.com/office/drawing/2014/main" id="{DA993305-20CB-54F8-AF3C-CDE96F3E913A}"/>
              </a:ext>
            </a:extLst>
          </p:cNvPr>
          <p:cNvSpPr/>
          <p:nvPr/>
        </p:nvSpPr>
        <p:spPr>
          <a:xfrm>
            <a:off x="3963123" y="3547443"/>
            <a:ext cx="556417" cy="2321497"/>
          </a:xfrm>
          <a:prstGeom prst="lef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7" name="Espaço Reservado para Conteúdo 2">
            <a:extLst>
              <a:ext uri="{FF2B5EF4-FFF2-40B4-BE49-F238E27FC236}">
                <a16:creationId xmlns:a16="http://schemas.microsoft.com/office/drawing/2014/main" id="{A7CF721B-EC41-08B8-457D-761D8D39BB5F}"/>
              </a:ext>
            </a:extLst>
          </p:cNvPr>
          <p:cNvSpPr txBox="1">
            <a:spLocks/>
          </p:cNvSpPr>
          <p:nvPr/>
        </p:nvSpPr>
        <p:spPr>
          <a:xfrm>
            <a:off x="7035039" y="5054698"/>
            <a:ext cx="2912985" cy="773985"/>
          </a:xfrm>
          <a:prstGeom prst="rect">
            <a:avLst/>
          </a:prstGeom>
        </p:spPr>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algn="ctr">
              <a:lnSpc>
                <a:spcPct val="150000"/>
              </a:lnSpc>
            </a:pPr>
            <a:r>
              <a:rPr lang="pt-BR" sz="1800" dirty="0"/>
              <a:t>Aguardam manifestação</a:t>
            </a:r>
          </a:p>
        </p:txBody>
      </p:sp>
      <p:sp>
        <p:nvSpPr>
          <p:cNvPr id="8" name="Chave Direita 7">
            <a:extLst>
              <a:ext uri="{FF2B5EF4-FFF2-40B4-BE49-F238E27FC236}">
                <a16:creationId xmlns:a16="http://schemas.microsoft.com/office/drawing/2014/main" id="{9EE51C78-E258-C192-8AEC-6DE313A7D568}"/>
              </a:ext>
            </a:extLst>
          </p:cNvPr>
          <p:cNvSpPr/>
          <p:nvPr/>
        </p:nvSpPr>
        <p:spPr>
          <a:xfrm>
            <a:off x="6806950" y="4863880"/>
            <a:ext cx="381763" cy="910139"/>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9" name="Seta para a direita 7">
            <a:extLst>
              <a:ext uri="{FF2B5EF4-FFF2-40B4-BE49-F238E27FC236}">
                <a16:creationId xmlns:a16="http://schemas.microsoft.com/office/drawing/2014/main" id="{01DE81EA-787F-A21F-3E89-EE4E7B8D36C8}"/>
              </a:ext>
            </a:extLst>
          </p:cNvPr>
          <p:cNvSpPr/>
          <p:nvPr/>
        </p:nvSpPr>
        <p:spPr>
          <a:xfrm rot="1580619">
            <a:off x="9737413" y="5395864"/>
            <a:ext cx="642796" cy="248434"/>
          </a:xfrm>
          <a:custGeom>
            <a:avLst/>
            <a:gdLst>
              <a:gd name="connsiteX0" fmla="*/ 0 w 1155700"/>
              <a:gd name="connsiteY0" fmla="*/ 104775 h 419100"/>
              <a:gd name="connsiteX1" fmla="*/ 946150 w 1155700"/>
              <a:gd name="connsiteY1" fmla="*/ 104775 h 419100"/>
              <a:gd name="connsiteX2" fmla="*/ 946150 w 1155700"/>
              <a:gd name="connsiteY2" fmla="*/ 0 h 419100"/>
              <a:gd name="connsiteX3" fmla="*/ 1155700 w 1155700"/>
              <a:gd name="connsiteY3" fmla="*/ 209550 h 419100"/>
              <a:gd name="connsiteX4" fmla="*/ 946150 w 1155700"/>
              <a:gd name="connsiteY4" fmla="*/ 419100 h 419100"/>
              <a:gd name="connsiteX5" fmla="*/ 946150 w 1155700"/>
              <a:gd name="connsiteY5" fmla="*/ 314325 h 419100"/>
              <a:gd name="connsiteX6" fmla="*/ 0 w 1155700"/>
              <a:gd name="connsiteY6" fmla="*/ 314325 h 419100"/>
              <a:gd name="connsiteX7" fmla="*/ 0 w 1155700"/>
              <a:gd name="connsiteY7" fmla="*/ 104775 h 419100"/>
              <a:gd name="connsiteX0" fmla="*/ 0 w 1155700"/>
              <a:gd name="connsiteY0" fmla="*/ 168275 h 419100"/>
              <a:gd name="connsiteX1" fmla="*/ 946150 w 1155700"/>
              <a:gd name="connsiteY1" fmla="*/ 104775 h 419100"/>
              <a:gd name="connsiteX2" fmla="*/ 946150 w 1155700"/>
              <a:gd name="connsiteY2" fmla="*/ 0 h 419100"/>
              <a:gd name="connsiteX3" fmla="*/ 1155700 w 1155700"/>
              <a:gd name="connsiteY3" fmla="*/ 209550 h 419100"/>
              <a:gd name="connsiteX4" fmla="*/ 946150 w 1155700"/>
              <a:gd name="connsiteY4" fmla="*/ 419100 h 419100"/>
              <a:gd name="connsiteX5" fmla="*/ 946150 w 1155700"/>
              <a:gd name="connsiteY5" fmla="*/ 314325 h 419100"/>
              <a:gd name="connsiteX6" fmla="*/ 0 w 1155700"/>
              <a:gd name="connsiteY6" fmla="*/ 314325 h 419100"/>
              <a:gd name="connsiteX7" fmla="*/ 0 w 1155700"/>
              <a:gd name="connsiteY7" fmla="*/ 168275 h 419100"/>
              <a:gd name="connsiteX0" fmla="*/ 0 w 1155700"/>
              <a:gd name="connsiteY0" fmla="*/ 168275 h 419100"/>
              <a:gd name="connsiteX1" fmla="*/ 946150 w 1155700"/>
              <a:gd name="connsiteY1" fmla="*/ 104775 h 419100"/>
              <a:gd name="connsiteX2" fmla="*/ 946150 w 1155700"/>
              <a:gd name="connsiteY2" fmla="*/ 0 h 419100"/>
              <a:gd name="connsiteX3" fmla="*/ 1155700 w 1155700"/>
              <a:gd name="connsiteY3" fmla="*/ 209550 h 419100"/>
              <a:gd name="connsiteX4" fmla="*/ 946150 w 1155700"/>
              <a:gd name="connsiteY4" fmla="*/ 419100 h 419100"/>
              <a:gd name="connsiteX5" fmla="*/ 946150 w 1155700"/>
              <a:gd name="connsiteY5" fmla="*/ 314325 h 419100"/>
              <a:gd name="connsiteX6" fmla="*/ 0 w 1155700"/>
              <a:gd name="connsiteY6" fmla="*/ 200025 h 419100"/>
              <a:gd name="connsiteX7" fmla="*/ 0 w 1155700"/>
              <a:gd name="connsiteY7" fmla="*/ 168275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5700" h="419100">
                <a:moveTo>
                  <a:pt x="0" y="168275"/>
                </a:moveTo>
                <a:lnTo>
                  <a:pt x="946150" y="104775"/>
                </a:lnTo>
                <a:lnTo>
                  <a:pt x="946150" y="0"/>
                </a:lnTo>
                <a:lnTo>
                  <a:pt x="1155700" y="209550"/>
                </a:lnTo>
                <a:lnTo>
                  <a:pt x="946150" y="419100"/>
                </a:lnTo>
                <a:lnTo>
                  <a:pt x="946150" y="314325"/>
                </a:lnTo>
                <a:lnTo>
                  <a:pt x="0" y="200025"/>
                </a:lnTo>
                <a:lnTo>
                  <a:pt x="0" y="168275"/>
                </a:lnTo>
                <a:close/>
              </a:path>
            </a:pathLst>
          </a:custGeom>
          <a:gradFill flip="none" rotWithShape="1">
            <a:gsLst>
              <a:gs pos="84000">
                <a:srgbClr val="0062AA"/>
              </a:gs>
              <a:gs pos="46000">
                <a:srgbClr val="0062AA">
                  <a:alpha val="57000"/>
                </a:srgbClr>
              </a:gs>
              <a:gs pos="12000">
                <a:schemeClr val="bg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tIns="97200" anchor="ctr"/>
          <a:lstStyle/>
          <a:p>
            <a:pPr algn="ctr" eaLnBrk="1" fontAlgn="auto" hangingPunct="1">
              <a:lnSpc>
                <a:spcPct val="80000"/>
              </a:lnSpc>
              <a:spcBef>
                <a:spcPts val="0"/>
              </a:spcBef>
              <a:spcAft>
                <a:spcPts val="0"/>
              </a:spcAft>
              <a:defRPr/>
            </a:pPr>
            <a:endParaRPr lang="pt-BR" dirty="0">
              <a:solidFill>
                <a:prstClr val="white"/>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0" name="Seta para a direita 7">
            <a:extLst>
              <a:ext uri="{FF2B5EF4-FFF2-40B4-BE49-F238E27FC236}">
                <a16:creationId xmlns:a16="http://schemas.microsoft.com/office/drawing/2014/main" id="{67902896-962B-96DD-5EBA-B37E06C669F8}"/>
              </a:ext>
            </a:extLst>
          </p:cNvPr>
          <p:cNvSpPr/>
          <p:nvPr/>
        </p:nvSpPr>
        <p:spPr>
          <a:xfrm rot="20087076">
            <a:off x="9736003" y="5001753"/>
            <a:ext cx="691288" cy="196886"/>
          </a:xfrm>
          <a:custGeom>
            <a:avLst/>
            <a:gdLst>
              <a:gd name="connsiteX0" fmla="*/ 0 w 1155700"/>
              <a:gd name="connsiteY0" fmla="*/ 104775 h 419100"/>
              <a:gd name="connsiteX1" fmla="*/ 946150 w 1155700"/>
              <a:gd name="connsiteY1" fmla="*/ 104775 h 419100"/>
              <a:gd name="connsiteX2" fmla="*/ 946150 w 1155700"/>
              <a:gd name="connsiteY2" fmla="*/ 0 h 419100"/>
              <a:gd name="connsiteX3" fmla="*/ 1155700 w 1155700"/>
              <a:gd name="connsiteY3" fmla="*/ 209550 h 419100"/>
              <a:gd name="connsiteX4" fmla="*/ 946150 w 1155700"/>
              <a:gd name="connsiteY4" fmla="*/ 419100 h 419100"/>
              <a:gd name="connsiteX5" fmla="*/ 946150 w 1155700"/>
              <a:gd name="connsiteY5" fmla="*/ 314325 h 419100"/>
              <a:gd name="connsiteX6" fmla="*/ 0 w 1155700"/>
              <a:gd name="connsiteY6" fmla="*/ 314325 h 419100"/>
              <a:gd name="connsiteX7" fmla="*/ 0 w 1155700"/>
              <a:gd name="connsiteY7" fmla="*/ 104775 h 419100"/>
              <a:gd name="connsiteX0" fmla="*/ 0 w 1155700"/>
              <a:gd name="connsiteY0" fmla="*/ 168275 h 419100"/>
              <a:gd name="connsiteX1" fmla="*/ 946150 w 1155700"/>
              <a:gd name="connsiteY1" fmla="*/ 104775 h 419100"/>
              <a:gd name="connsiteX2" fmla="*/ 946150 w 1155700"/>
              <a:gd name="connsiteY2" fmla="*/ 0 h 419100"/>
              <a:gd name="connsiteX3" fmla="*/ 1155700 w 1155700"/>
              <a:gd name="connsiteY3" fmla="*/ 209550 h 419100"/>
              <a:gd name="connsiteX4" fmla="*/ 946150 w 1155700"/>
              <a:gd name="connsiteY4" fmla="*/ 419100 h 419100"/>
              <a:gd name="connsiteX5" fmla="*/ 946150 w 1155700"/>
              <a:gd name="connsiteY5" fmla="*/ 314325 h 419100"/>
              <a:gd name="connsiteX6" fmla="*/ 0 w 1155700"/>
              <a:gd name="connsiteY6" fmla="*/ 314325 h 419100"/>
              <a:gd name="connsiteX7" fmla="*/ 0 w 1155700"/>
              <a:gd name="connsiteY7" fmla="*/ 168275 h 419100"/>
              <a:gd name="connsiteX0" fmla="*/ 0 w 1155700"/>
              <a:gd name="connsiteY0" fmla="*/ 168275 h 419100"/>
              <a:gd name="connsiteX1" fmla="*/ 946150 w 1155700"/>
              <a:gd name="connsiteY1" fmla="*/ 104775 h 419100"/>
              <a:gd name="connsiteX2" fmla="*/ 946150 w 1155700"/>
              <a:gd name="connsiteY2" fmla="*/ 0 h 419100"/>
              <a:gd name="connsiteX3" fmla="*/ 1155700 w 1155700"/>
              <a:gd name="connsiteY3" fmla="*/ 209550 h 419100"/>
              <a:gd name="connsiteX4" fmla="*/ 946150 w 1155700"/>
              <a:gd name="connsiteY4" fmla="*/ 419100 h 419100"/>
              <a:gd name="connsiteX5" fmla="*/ 946150 w 1155700"/>
              <a:gd name="connsiteY5" fmla="*/ 314325 h 419100"/>
              <a:gd name="connsiteX6" fmla="*/ 0 w 1155700"/>
              <a:gd name="connsiteY6" fmla="*/ 200025 h 419100"/>
              <a:gd name="connsiteX7" fmla="*/ 0 w 1155700"/>
              <a:gd name="connsiteY7" fmla="*/ 168275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5700" h="419100">
                <a:moveTo>
                  <a:pt x="0" y="168275"/>
                </a:moveTo>
                <a:lnTo>
                  <a:pt x="946150" y="104775"/>
                </a:lnTo>
                <a:lnTo>
                  <a:pt x="946150" y="0"/>
                </a:lnTo>
                <a:lnTo>
                  <a:pt x="1155700" y="209550"/>
                </a:lnTo>
                <a:lnTo>
                  <a:pt x="946150" y="419100"/>
                </a:lnTo>
                <a:lnTo>
                  <a:pt x="946150" y="314325"/>
                </a:lnTo>
                <a:lnTo>
                  <a:pt x="0" y="200025"/>
                </a:lnTo>
                <a:lnTo>
                  <a:pt x="0" y="168275"/>
                </a:lnTo>
                <a:close/>
              </a:path>
            </a:pathLst>
          </a:custGeom>
          <a:gradFill flip="none" rotWithShape="1">
            <a:gsLst>
              <a:gs pos="84000">
                <a:srgbClr val="0062AA"/>
              </a:gs>
              <a:gs pos="46000">
                <a:srgbClr val="0062AA">
                  <a:alpha val="57000"/>
                </a:srgbClr>
              </a:gs>
              <a:gs pos="12000">
                <a:schemeClr val="bg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tIns="97200" anchor="ctr"/>
          <a:lstStyle/>
          <a:p>
            <a:pPr algn="ctr" eaLnBrk="1" fontAlgn="auto" hangingPunct="1">
              <a:lnSpc>
                <a:spcPct val="80000"/>
              </a:lnSpc>
              <a:spcBef>
                <a:spcPts val="0"/>
              </a:spcBef>
              <a:spcAft>
                <a:spcPts val="0"/>
              </a:spcAft>
              <a:defRPr/>
            </a:pPr>
            <a:endParaRPr lang="pt-BR" dirty="0">
              <a:solidFill>
                <a:prstClr val="white"/>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1" name="Espaço Reservado para Conteúdo 2">
            <a:extLst>
              <a:ext uri="{FF2B5EF4-FFF2-40B4-BE49-F238E27FC236}">
                <a16:creationId xmlns:a16="http://schemas.microsoft.com/office/drawing/2014/main" id="{AAAB5229-8CCE-0CB8-B52A-2F64ACBB9503}"/>
              </a:ext>
            </a:extLst>
          </p:cNvPr>
          <p:cNvSpPr txBox="1">
            <a:spLocks/>
          </p:cNvSpPr>
          <p:nvPr/>
        </p:nvSpPr>
        <p:spPr>
          <a:xfrm>
            <a:off x="1062407" y="1267552"/>
            <a:ext cx="10495211" cy="611197"/>
          </a:xfrm>
          <a:prstGeom prst="rect">
            <a:avLst/>
          </a:prstGeom>
        </p:spPr>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algn="ctr">
              <a:lnSpc>
                <a:spcPct val="150000"/>
              </a:lnSpc>
            </a:pPr>
            <a:r>
              <a:rPr lang="pt-BR" sz="2400" dirty="0">
                <a:solidFill>
                  <a:srgbClr val="58696B"/>
                </a:solidFill>
                <a:latin typeface="+mj-lt"/>
                <a:ea typeface="+mj-ea"/>
                <a:cs typeface="+mj-cs"/>
              </a:rPr>
              <a:t>RDC nº 359/2020: CADIFA → Não precisa de renovação</a:t>
            </a:r>
          </a:p>
        </p:txBody>
      </p:sp>
      <p:grpSp>
        <p:nvGrpSpPr>
          <p:cNvPr id="12" name="Agrupar 11">
            <a:extLst>
              <a:ext uri="{FF2B5EF4-FFF2-40B4-BE49-F238E27FC236}">
                <a16:creationId xmlns:a16="http://schemas.microsoft.com/office/drawing/2014/main" id="{3E2D7BF8-FFCB-5397-1F0D-A44CA6BD70AC}"/>
              </a:ext>
            </a:extLst>
          </p:cNvPr>
          <p:cNvGrpSpPr/>
          <p:nvPr/>
        </p:nvGrpSpPr>
        <p:grpSpPr>
          <a:xfrm>
            <a:off x="3941552" y="1978427"/>
            <a:ext cx="3810128" cy="1142491"/>
            <a:chOff x="3062037" y="2761445"/>
            <a:chExt cx="3810128" cy="1142491"/>
          </a:xfrm>
        </p:grpSpPr>
        <p:sp>
          <p:nvSpPr>
            <p:cNvPr id="13" name="Espaço Reservado para Conteúdo 2">
              <a:extLst>
                <a:ext uri="{FF2B5EF4-FFF2-40B4-BE49-F238E27FC236}">
                  <a16:creationId xmlns:a16="http://schemas.microsoft.com/office/drawing/2014/main" id="{24BC142A-4D56-FE3C-AF7E-FDDB512CE6AB}"/>
                </a:ext>
              </a:extLst>
            </p:cNvPr>
            <p:cNvSpPr txBox="1">
              <a:spLocks/>
            </p:cNvSpPr>
            <p:nvPr/>
          </p:nvSpPr>
          <p:spPr>
            <a:xfrm>
              <a:off x="3383789" y="2767204"/>
              <a:ext cx="3488376" cy="1055672"/>
            </a:xfrm>
            <a:prstGeom prst="rect">
              <a:avLst/>
            </a:prstGeom>
          </p:spPr>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a:lnSpc>
                  <a:spcPct val="150000"/>
                </a:lnSpc>
                <a:spcBef>
                  <a:spcPts val="0"/>
                </a:spcBef>
                <a:spcAft>
                  <a:spcPts val="0"/>
                </a:spcAft>
              </a:pPr>
              <a:r>
                <a:rPr lang="pt-BR" sz="1900" dirty="0">
                  <a:solidFill>
                    <a:srgbClr val="58696B"/>
                  </a:solidFill>
                  <a:latin typeface="+mj-lt"/>
                  <a:ea typeface="+mj-ea"/>
                  <a:cs typeface="+mj-cs"/>
                </a:rPr>
                <a:t>Mudanças Administrativas</a:t>
              </a:r>
            </a:p>
            <a:p>
              <a:pPr>
                <a:lnSpc>
                  <a:spcPct val="150000"/>
                </a:lnSpc>
                <a:spcBef>
                  <a:spcPts val="0"/>
                </a:spcBef>
                <a:spcAft>
                  <a:spcPts val="0"/>
                </a:spcAft>
              </a:pPr>
              <a:r>
                <a:rPr lang="pt-BR" sz="1900" dirty="0">
                  <a:solidFill>
                    <a:srgbClr val="58696B"/>
                  </a:solidFill>
                  <a:latin typeface="+mj-lt"/>
                  <a:ea typeface="+mj-ea"/>
                  <a:cs typeface="+mj-cs"/>
                </a:rPr>
                <a:t>Mudanças da Qualidade</a:t>
              </a:r>
            </a:p>
          </p:txBody>
        </p:sp>
        <p:sp>
          <p:nvSpPr>
            <p:cNvPr id="14" name="Chave Esquerda 13">
              <a:extLst>
                <a:ext uri="{FF2B5EF4-FFF2-40B4-BE49-F238E27FC236}">
                  <a16:creationId xmlns:a16="http://schemas.microsoft.com/office/drawing/2014/main" id="{83E8FA81-3EB1-59B0-9006-7017D464D82A}"/>
                </a:ext>
              </a:extLst>
            </p:cNvPr>
            <p:cNvSpPr/>
            <p:nvPr/>
          </p:nvSpPr>
          <p:spPr>
            <a:xfrm>
              <a:off x="3062037" y="2761445"/>
              <a:ext cx="556417" cy="1142491"/>
            </a:xfrm>
            <a:prstGeom prst="lef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grpSp>
      <p:sp>
        <p:nvSpPr>
          <p:cNvPr id="15" name="Espaço Reservado para Conteúdo 2">
            <a:extLst>
              <a:ext uri="{FF2B5EF4-FFF2-40B4-BE49-F238E27FC236}">
                <a16:creationId xmlns:a16="http://schemas.microsoft.com/office/drawing/2014/main" id="{BFC653B3-F84A-D1C6-A06C-1BA2C9071765}"/>
              </a:ext>
            </a:extLst>
          </p:cNvPr>
          <p:cNvSpPr txBox="1">
            <a:spLocks/>
          </p:cNvSpPr>
          <p:nvPr/>
        </p:nvSpPr>
        <p:spPr>
          <a:xfrm>
            <a:off x="4387376" y="4634975"/>
            <a:ext cx="2712300" cy="1310670"/>
          </a:xfrm>
          <a:prstGeom prst="rect">
            <a:avLst/>
          </a:prstGeom>
        </p:spPr>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a:lnSpc>
                <a:spcPct val="150000"/>
              </a:lnSpc>
            </a:pPr>
            <a:r>
              <a:rPr lang="pt-BR" sz="2000" dirty="0"/>
              <a:t>Mudanças menores</a:t>
            </a:r>
          </a:p>
          <a:p>
            <a:pPr>
              <a:lnSpc>
                <a:spcPct val="150000"/>
              </a:lnSpc>
            </a:pPr>
            <a:r>
              <a:rPr lang="pt-BR" sz="2000" dirty="0"/>
              <a:t>Mudanças maiores</a:t>
            </a:r>
          </a:p>
        </p:txBody>
      </p:sp>
      <p:sp>
        <p:nvSpPr>
          <p:cNvPr id="16" name="Espaço Reservado para Conteúdo 2">
            <a:extLst>
              <a:ext uri="{FF2B5EF4-FFF2-40B4-BE49-F238E27FC236}">
                <a16:creationId xmlns:a16="http://schemas.microsoft.com/office/drawing/2014/main" id="{AE6D4465-9BAD-566C-2F28-29C8AD097FDB}"/>
              </a:ext>
            </a:extLst>
          </p:cNvPr>
          <p:cNvSpPr txBox="1">
            <a:spLocks/>
          </p:cNvSpPr>
          <p:nvPr/>
        </p:nvSpPr>
        <p:spPr>
          <a:xfrm>
            <a:off x="858130" y="2206423"/>
            <a:ext cx="2970292" cy="611198"/>
          </a:xfrm>
          <a:prstGeom prst="rect">
            <a:avLst/>
          </a:prstGeom>
        </p:spPr>
        <p:txBody>
          <a:bodyPr vert="horz" lIns="45720" tIns="45720" rIns="4572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a:lnSpc>
                <a:spcPct val="150000"/>
              </a:lnSpc>
              <a:spcBef>
                <a:spcPts val="0"/>
              </a:spcBef>
              <a:spcAft>
                <a:spcPts val="0"/>
              </a:spcAft>
            </a:pPr>
            <a:r>
              <a:rPr lang="pt-BR" sz="2400" b="1" dirty="0">
                <a:solidFill>
                  <a:srgbClr val="58696B"/>
                </a:solidFill>
                <a:latin typeface="+mj-lt"/>
                <a:ea typeface="+mj-ea"/>
                <a:cs typeface="+mj-cs"/>
              </a:rPr>
              <a:t>Quanto à natureza</a:t>
            </a:r>
          </a:p>
        </p:txBody>
      </p:sp>
      <p:sp>
        <p:nvSpPr>
          <p:cNvPr id="17" name="CaixaDeTexto 16">
            <a:extLst>
              <a:ext uri="{FF2B5EF4-FFF2-40B4-BE49-F238E27FC236}">
                <a16:creationId xmlns:a16="http://schemas.microsoft.com/office/drawing/2014/main" id="{47BC88CC-855D-88E0-75E6-F3772F041F85}"/>
              </a:ext>
            </a:extLst>
          </p:cNvPr>
          <p:cNvSpPr txBox="1"/>
          <p:nvPr/>
        </p:nvSpPr>
        <p:spPr>
          <a:xfrm>
            <a:off x="10389954" y="4706270"/>
            <a:ext cx="1123950" cy="459869"/>
          </a:xfrm>
          <a:prstGeom prst="rect">
            <a:avLst/>
          </a:prstGeom>
          <a:noFill/>
        </p:spPr>
        <p:txBody>
          <a:bodyPr wrap="square">
            <a:spAutoFit/>
          </a:bodyPr>
          <a:lstStyle/>
          <a:p>
            <a:pPr>
              <a:lnSpc>
                <a:spcPct val="150000"/>
              </a:lnSpc>
            </a:pPr>
            <a:r>
              <a:rPr lang="pt-BR" sz="1800" b="1" dirty="0"/>
              <a:t>60 dias</a:t>
            </a:r>
          </a:p>
        </p:txBody>
      </p:sp>
      <p:sp>
        <p:nvSpPr>
          <p:cNvPr id="18" name="CaixaDeTexto 17">
            <a:extLst>
              <a:ext uri="{FF2B5EF4-FFF2-40B4-BE49-F238E27FC236}">
                <a16:creationId xmlns:a16="http://schemas.microsoft.com/office/drawing/2014/main" id="{E6731EA4-CEB6-A019-E28A-9B89FFC30456}"/>
              </a:ext>
            </a:extLst>
          </p:cNvPr>
          <p:cNvSpPr txBox="1"/>
          <p:nvPr/>
        </p:nvSpPr>
        <p:spPr>
          <a:xfrm>
            <a:off x="10357296" y="5348961"/>
            <a:ext cx="1123950" cy="459869"/>
          </a:xfrm>
          <a:prstGeom prst="rect">
            <a:avLst/>
          </a:prstGeom>
          <a:noFill/>
        </p:spPr>
        <p:txBody>
          <a:bodyPr wrap="square">
            <a:spAutoFit/>
          </a:bodyPr>
          <a:lstStyle/>
          <a:p>
            <a:pPr>
              <a:lnSpc>
                <a:spcPct val="150000"/>
              </a:lnSpc>
            </a:pPr>
            <a:r>
              <a:rPr lang="pt-BR" sz="1800" b="1" dirty="0"/>
              <a:t>180 dias</a:t>
            </a:r>
          </a:p>
        </p:txBody>
      </p:sp>
      <p:sp>
        <p:nvSpPr>
          <p:cNvPr id="3" name="Espaço Reservado para o Número do Slide 3">
            <a:extLst>
              <a:ext uri="{FF2B5EF4-FFF2-40B4-BE49-F238E27FC236}">
                <a16:creationId xmlns:a16="http://schemas.microsoft.com/office/drawing/2014/main" id="{6CCC0413-1470-0E38-A00B-AB05C5D1E500}"/>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76</a:t>
            </a:fld>
            <a:endParaRPr lang="pt-BR" dirty="0"/>
          </a:p>
        </p:txBody>
      </p:sp>
      <p:pic>
        <p:nvPicPr>
          <p:cNvPr id="19" name="Picture 1" descr="9f723375-5524-49b6-b012-fef03ac9f934.png">
            <a:extLst>
              <a:ext uri="{FF2B5EF4-FFF2-40B4-BE49-F238E27FC236}">
                <a16:creationId xmlns:a16="http://schemas.microsoft.com/office/drawing/2014/main" id="{B41BD74F-3325-3118-E7C9-F63634214911}"/>
              </a:ext>
            </a:extLst>
          </p:cNvPr>
          <p:cNvPicPr>
            <a:picLocks noChangeAspect="1"/>
          </p:cNvPicPr>
          <p:nvPr/>
        </p:nvPicPr>
        <p:blipFill>
          <a:blip r:embed="rId3"/>
          <a:stretch>
            <a:fillRect/>
          </a:stretch>
        </p:blipFill>
        <p:spPr>
          <a:xfrm>
            <a:off x="0" y="0"/>
            <a:ext cx="858129" cy="656913"/>
          </a:xfrm>
          <a:prstGeom prst="rect">
            <a:avLst/>
          </a:prstGeom>
        </p:spPr>
      </p:pic>
    </p:spTree>
    <p:extLst>
      <p:ext uri="{BB962C8B-B14F-4D97-AF65-F5344CB8AC3E}">
        <p14:creationId xmlns:p14="http://schemas.microsoft.com/office/powerpoint/2010/main" val="227720147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ppt_x"/>
                                          </p:val>
                                        </p:tav>
                                        <p:tav tm="100000">
                                          <p:val>
                                            <p:strVal val="#ppt_x"/>
                                          </p:val>
                                        </p:tav>
                                      </p:tavLst>
                                    </p:anim>
                                    <p:anim calcmode="lin" valueType="num">
                                      <p:cBhvr additive="base">
                                        <p:cTn id="28" dur="500" fill="hold"/>
                                        <p:tgtEl>
                                          <p:spTgt spid="7"/>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ppt_x"/>
                                          </p:val>
                                        </p:tav>
                                        <p:tav tm="100000">
                                          <p:val>
                                            <p:strVal val="#ppt_x"/>
                                          </p:val>
                                        </p:tav>
                                      </p:tavLst>
                                    </p:anim>
                                    <p:anim calcmode="lin" valueType="num">
                                      <p:cBhvr additive="base">
                                        <p:cTn id="32" dur="500" fill="hold"/>
                                        <p:tgtEl>
                                          <p:spTgt spid="17"/>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ppt_x"/>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additive="base">
                                        <p:cTn id="39" dur="500" fill="hold"/>
                                        <p:tgtEl>
                                          <p:spTgt spid="9"/>
                                        </p:tgtEl>
                                        <p:attrNameLst>
                                          <p:attrName>ppt_x</p:attrName>
                                        </p:attrNameLst>
                                      </p:cBhvr>
                                      <p:tavLst>
                                        <p:tav tm="0">
                                          <p:val>
                                            <p:strVal val="#ppt_x"/>
                                          </p:val>
                                        </p:tav>
                                        <p:tav tm="100000">
                                          <p:val>
                                            <p:strVal val="#ppt_x"/>
                                          </p:val>
                                        </p:tav>
                                      </p:tavLst>
                                    </p:anim>
                                    <p:anim calcmode="lin" valueType="num">
                                      <p:cBhvr additive="base">
                                        <p:cTn id="40" dur="500" fill="hold"/>
                                        <p:tgtEl>
                                          <p:spTgt spid="9"/>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anim calcmode="lin" valueType="num">
                                      <p:cBhvr additive="base">
                                        <p:cTn id="43" dur="500" fill="hold"/>
                                        <p:tgtEl>
                                          <p:spTgt spid="18"/>
                                        </p:tgtEl>
                                        <p:attrNameLst>
                                          <p:attrName>ppt_x</p:attrName>
                                        </p:attrNameLst>
                                      </p:cBhvr>
                                      <p:tavLst>
                                        <p:tav tm="0">
                                          <p:val>
                                            <p:strVal val="#ppt_x"/>
                                          </p:val>
                                        </p:tav>
                                        <p:tav tm="100000">
                                          <p:val>
                                            <p:strVal val="#ppt_x"/>
                                          </p:val>
                                        </p:tav>
                                      </p:tavLst>
                                    </p:anim>
                                    <p:anim calcmode="lin" valueType="num">
                                      <p:cBhvr additive="base">
                                        <p:cTn id="4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P spid="5" grpId="0"/>
      <p:bldP spid="6" grpId="0" animBg="1"/>
      <p:bldP spid="7" grpId="0"/>
      <p:bldP spid="8" grpId="0" animBg="1"/>
      <p:bldP spid="9" grpId="0" animBg="1"/>
      <p:bldP spid="10" grpId="0" animBg="1"/>
      <p:bldP spid="15" grpId="0"/>
      <p:bldP spid="16" grpId="0"/>
      <p:bldP spid="17" grpId="0"/>
      <p:bldP spid="18" grpId="0"/>
    </p:bldLst>
  </p:timing>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5FA18665-3912-8258-75FD-206B48D77807}"/>
              </a:ext>
            </a:extLst>
          </p:cNvPr>
          <p:cNvSpPr>
            <a:spLocks noGrp="1"/>
          </p:cNvSpPr>
          <p:nvPr>
            <p:ph idx="1"/>
          </p:nvPr>
        </p:nvSpPr>
        <p:spPr>
          <a:xfrm>
            <a:off x="1159042" y="1543204"/>
            <a:ext cx="10515600" cy="4351338"/>
          </a:xfrm>
        </p:spPr>
        <p:txBody>
          <a:bodyPr>
            <a:normAutofit/>
          </a:bodyPr>
          <a:lstStyle/>
          <a:p>
            <a:pPr marL="0" indent="0">
              <a:lnSpc>
                <a:spcPct val="150000"/>
              </a:lnSpc>
              <a:buNone/>
            </a:pPr>
            <a:r>
              <a:rPr lang="pt-BR" sz="3200" dirty="0">
                <a:solidFill>
                  <a:srgbClr val="58696B"/>
                </a:solidFill>
                <a:latin typeface="+mj-lt"/>
                <a:ea typeface="+mj-ea"/>
                <a:cs typeface="+mj-cs"/>
              </a:rPr>
              <a:t>RDC nº 359/2020:</a:t>
            </a:r>
          </a:p>
          <a:p>
            <a:pPr marL="0" indent="0">
              <a:buClr>
                <a:srgbClr val="0070C0"/>
              </a:buClr>
              <a:buNone/>
            </a:pPr>
            <a:r>
              <a:rPr lang="pt-BR" sz="2100" dirty="0">
                <a:solidFill>
                  <a:srgbClr val="58696B"/>
                </a:solidFill>
                <a:latin typeface="+mj-lt"/>
                <a:ea typeface="+mj-ea"/>
                <a:cs typeface="+mj-cs"/>
              </a:rPr>
              <a:t>Mudanças decorrentes ou associadas – prevalece a de maior complexidade (risco);</a:t>
            </a:r>
            <a:br>
              <a:rPr lang="pt-BR" sz="2100" dirty="0">
                <a:solidFill>
                  <a:srgbClr val="58696B"/>
                </a:solidFill>
                <a:latin typeface="+mj-lt"/>
                <a:ea typeface="+mj-ea"/>
                <a:cs typeface="+mj-cs"/>
              </a:rPr>
            </a:br>
            <a:endParaRPr lang="pt-BR" sz="2100" dirty="0">
              <a:solidFill>
                <a:srgbClr val="58696B"/>
              </a:solidFill>
              <a:latin typeface="+mj-lt"/>
              <a:ea typeface="+mj-ea"/>
              <a:cs typeface="+mj-cs"/>
            </a:endParaRPr>
          </a:p>
          <a:p>
            <a:pPr marL="0" indent="0">
              <a:buClr>
                <a:srgbClr val="0070C0"/>
              </a:buClr>
              <a:buNone/>
            </a:pPr>
            <a:r>
              <a:rPr lang="pt-BR" sz="2100" dirty="0">
                <a:solidFill>
                  <a:srgbClr val="58696B"/>
                </a:solidFill>
                <a:latin typeface="+mj-lt"/>
                <a:ea typeface="+mj-ea"/>
                <a:cs typeface="+mj-cs"/>
              </a:rPr>
              <a:t>Mudanças não previstas – menor por exclusão;</a:t>
            </a:r>
            <a:br>
              <a:rPr lang="pt-BR" sz="2100" dirty="0">
                <a:solidFill>
                  <a:srgbClr val="58696B"/>
                </a:solidFill>
                <a:latin typeface="+mj-lt"/>
                <a:ea typeface="+mj-ea"/>
                <a:cs typeface="+mj-cs"/>
              </a:rPr>
            </a:br>
            <a:endParaRPr lang="pt-BR" sz="2100" dirty="0">
              <a:solidFill>
                <a:srgbClr val="58696B"/>
              </a:solidFill>
              <a:latin typeface="+mj-lt"/>
              <a:ea typeface="+mj-ea"/>
              <a:cs typeface="+mj-cs"/>
            </a:endParaRPr>
          </a:p>
          <a:p>
            <a:pPr marL="0" indent="0">
              <a:buClr>
                <a:srgbClr val="0070C0"/>
              </a:buClr>
              <a:buNone/>
            </a:pPr>
            <a:r>
              <a:rPr lang="pt-BR" sz="2100" dirty="0">
                <a:solidFill>
                  <a:srgbClr val="58696B"/>
                </a:solidFill>
                <a:latin typeface="+mj-lt"/>
                <a:ea typeface="+mj-ea"/>
                <a:cs typeface="+mj-cs"/>
              </a:rPr>
              <a:t>Revisão da CADIFA;</a:t>
            </a:r>
            <a:br>
              <a:rPr lang="pt-BR" sz="2100" dirty="0">
                <a:solidFill>
                  <a:srgbClr val="58696B"/>
                </a:solidFill>
                <a:latin typeface="+mj-lt"/>
                <a:ea typeface="+mj-ea"/>
                <a:cs typeface="+mj-cs"/>
              </a:rPr>
            </a:br>
            <a:endParaRPr lang="pt-BR" sz="2100" dirty="0">
              <a:solidFill>
                <a:srgbClr val="58696B"/>
              </a:solidFill>
              <a:latin typeface="+mj-lt"/>
              <a:ea typeface="+mj-ea"/>
              <a:cs typeface="+mj-cs"/>
            </a:endParaRPr>
          </a:p>
          <a:p>
            <a:pPr marL="0" indent="0">
              <a:buClr>
                <a:srgbClr val="0070C0"/>
              </a:buClr>
              <a:buNone/>
            </a:pPr>
            <a:r>
              <a:rPr lang="pt-BR" sz="2100" dirty="0">
                <a:solidFill>
                  <a:srgbClr val="58696B"/>
                </a:solidFill>
                <a:latin typeface="+mj-lt"/>
                <a:ea typeface="+mj-ea"/>
                <a:cs typeface="+mj-cs"/>
              </a:rPr>
              <a:t>Suspensão;</a:t>
            </a:r>
            <a:br>
              <a:rPr lang="pt-BR" sz="2100" dirty="0">
                <a:solidFill>
                  <a:srgbClr val="58696B"/>
                </a:solidFill>
                <a:latin typeface="+mj-lt"/>
                <a:ea typeface="+mj-ea"/>
                <a:cs typeface="+mj-cs"/>
              </a:rPr>
            </a:br>
            <a:endParaRPr lang="pt-BR" sz="2100" dirty="0">
              <a:solidFill>
                <a:srgbClr val="58696B"/>
              </a:solidFill>
              <a:latin typeface="+mj-lt"/>
              <a:ea typeface="+mj-ea"/>
              <a:cs typeface="+mj-cs"/>
            </a:endParaRPr>
          </a:p>
          <a:p>
            <a:pPr marL="0" indent="0">
              <a:buClr>
                <a:srgbClr val="0070C0"/>
              </a:buClr>
              <a:buNone/>
            </a:pPr>
            <a:r>
              <a:rPr lang="pt-BR" sz="2100" dirty="0">
                <a:solidFill>
                  <a:srgbClr val="58696B"/>
                </a:solidFill>
                <a:latin typeface="+mj-lt"/>
                <a:ea typeface="+mj-ea"/>
                <a:cs typeface="+mj-cs"/>
              </a:rPr>
              <a:t>Cancelamento.</a:t>
            </a:r>
          </a:p>
          <a:p>
            <a:endParaRPr lang="pt-BR" dirty="0"/>
          </a:p>
        </p:txBody>
      </p:sp>
      <p:sp>
        <p:nvSpPr>
          <p:cNvPr id="4" name="Espaço Reservado para o Número do Slide 3">
            <a:extLst>
              <a:ext uri="{FF2B5EF4-FFF2-40B4-BE49-F238E27FC236}">
                <a16:creationId xmlns:a16="http://schemas.microsoft.com/office/drawing/2014/main" id="{2259D752-F096-032A-2421-865DB31A22D3}"/>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77</a:t>
            </a:fld>
            <a:endParaRPr lang="pt-BR" dirty="0"/>
          </a:p>
        </p:txBody>
      </p:sp>
      <p:pic>
        <p:nvPicPr>
          <p:cNvPr id="5" name="Picture 1" descr="9f723375-5524-49b6-b012-fef03ac9f934.png">
            <a:extLst>
              <a:ext uri="{FF2B5EF4-FFF2-40B4-BE49-F238E27FC236}">
                <a16:creationId xmlns:a16="http://schemas.microsoft.com/office/drawing/2014/main" id="{82AECF0E-8383-136F-5670-DA471181F841}"/>
              </a:ext>
            </a:extLst>
          </p:cNvPr>
          <p:cNvPicPr>
            <a:picLocks noChangeAspect="1"/>
          </p:cNvPicPr>
          <p:nvPr/>
        </p:nvPicPr>
        <p:blipFill>
          <a:blip r:embed="rId3"/>
          <a:stretch>
            <a:fillRect/>
          </a:stretch>
        </p:blipFill>
        <p:spPr>
          <a:xfrm>
            <a:off x="0" y="0"/>
            <a:ext cx="858129" cy="656913"/>
          </a:xfrm>
          <a:prstGeom prst="rect">
            <a:avLst/>
          </a:prstGeom>
        </p:spPr>
      </p:pic>
      <p:sp>
        <p:nvSpPr>
          <p:cNvPr id="8" name="Título 1">
            <a:extLst>
              <a:ext uri="{FF2B5EF4-FFF2-40B4-BE49-F238E27FC236}">
                <a16:creationId xmlns:a16="http://schemas.microsoft.com/office/drawing/2014/main" id="{EF4D4612-B4CB-057E-29F7-2109D4AEDB7C}"/>
              </a:ext>
            </a:extLst>
          </p:cNvPr>
          <p:cNvSpPr>
            <a:spLocks noGrp="1"/>
          </p:cNvSpPr>
          <p:nvPr>
            <p:ph type="title"/>
          </p:nvPr>
        </p:nvSpPr>
        <p:spPr>
          <a:xfrm>
            <a:off x="838200" y="365125"/>
            <a:ext cx="10515600" cy="1325563"/>
          </a:xfrm>
        </p:spPr>
        <p:txBody>
          <a:bodyPr>
            <a:normAutofit/>
          </a:bodyPr>
          <a:lstStyle/>
          <a:p>
            <a:r>
              <a:rPr lang="pt-BR" sz="4000" b="1" dirty="0">
                <a:solidFill>
                  <a:srgbClr val="58696B"/>
                </a:solidFill>
              </a:rPr>
              <a:t>Ciclo de Vida</a:t>
            </a:r>
          </a:p>
        </p:txBody>
      </p:sp>
      <p:grpSp>
        <p:nvGrpSpPr>
          <p:cNvPr id="9" name="Agrupar 8">
            <a:extLst>
              <a:ext uri="{FF2B5EF4-FFF2-40B4-BE49-F238E27FC236}">
                <a16:creationId xmlns:a16="http://schemas.microsoft.com/office/drawing/2014/main" id="{1C5E9829-3FF4-E8AE-1A1E-1D152D18F3DF}"/>
              </a:ext>
            </a:extLst>
          </p:cNvPr>
          <p:cNvGrpSpPr/>
          <p:nvPr/>
        </p:nvGrpSpPr>
        <p:grpSpPr>
          <a:xfrm>
            <a:off x="989963" y="2476206"/>
            <a:ext cx="169079" cy="149898"/>
            <a:chOff x="7427495" y="2229853"/>
            <a:chExt cx="403200" cy="403200"/>
          </a:xfrm>
        </p:grpSpPr>
        <p:sp>
          <p:nvSpPr>
            <p:cNvPr id="10" name="Elipse 16">
              <a:extLst>
                <a:ext uri="{FF2B5EF4-FFF2-40B4-BE49-F238E27FC236}">
                  <a16:creationId xmlns:a16="http://schemas.microsoft.com/office/drawing/2014/main" id="{AC7F2356-EB48-1AC7-BB05-959491710F63}"/>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1" name="Elipse 17">
              <a:extLst>
                <a:ext uri="{FF2B5EF4-FFF2-40B4-BE49-F238E27FC236}">
                  <a16:creationId xmlns:a16="http://schemas.microsoft.com/office/drawing/2014/main" id="{D8C41264-ABAD-395B-1B1C-218D1D6CA8F1}"/>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2" name="Agrupar 11">
            <a:extLst>
              <a:ext uri="{FF2B5EF4-FFF2-40B4-BE49-F238E27FC236}">
                <a16:creationId xmlns:a16="http://schemas.microsoft.com/office/drawing/2014/main" id="{7644CAA2-8E66-8612-B9C8-B0E60DB58B0F}"/>
              </a:ext>
            </a:extLst>
          </p:cNvPr>
          <p:cNvGrpSpPr/>
          <p:nvPr/>
        </p:nvGrpSpPr>
        <p:grpSpPr>
          <a:xfrm>
            <a:off x="989963" y="3182024"/>
            <a:ext cx="169079" cy="149898"/>
            <a:chOff x="7427495" y="2229853"/>
            <a:chExt cx="403200" cy="403200"/>
          </a:xfrm>
        </p:grpSpPr>
        <p:sp>
          <p:nvSpPr>
            <p:cNvPr id="13" name="Elipse 16">
              <a:extLst>
                <a:ext uri="{FF2B5EF4-FFF2-40B4-BE49-F238E27FC236}">
                  <a16:creationId xmlns:a16="http://schemas.microsoft.com/office/drawing/2014/main" id="{5093FB9A-2915-6E1F-286A-7AAFD89811EC}"/>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4" name="Elipse 17">
              <a:extLst>
                <a:ext uri="{FF2B5EF4-FFF2-40B4-BE49-F238E27FC236}">
                  <a16:creationId xmlns:a16="http://schemas.microsoft.com/office/drawing/2014/main" id="{81915A16-830D-F95A-7274-4FE7743B55BE}"/>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5" name="Agrupar 14">
            <a:extLst>
              <a:ext uri="{FF2B5EF4-FFF2-40B4-BE49-F238E27FC236}">
                <a16:creationId xmlns:a16="http://schemas.microsoft.com/office/drawing/2014/main" id="{21A83053-8B3A-4B0E-C62E-06BDB4924F9A}"/>
              </a:ext>
            </a:extLst>
          </p:cNvPr>
          <p:cNvGrpSpPr/>
          <p:nvPr/>
        </p:nvGrpSpPr>
        <p:grpSpPr>
          <a:xfrm>
            <a:off x="989963" y="3887842"/>
            <a:ext cx="169079" cy="149898"/>
            <a:chOff x="7427495" y="2229853"/>
            <a:chExt cx="403200" cy="403200"/>
          </a:xfrm>
        </p:grpSpPr>
        <p:sp>
          <p:nvSpPr>
            <p:cNvPr id="16" name="Elipse 16">
              <a:extLst>
                <a:ext uri="{FF2B5EF4-FFF2-40B4-BE49-F238E27FC236}">
                  <a16:creationId xmlns:a16="http://schemas.microsoft.com/office/drawing/2014/main" id="{DEDE9A1E-6B07-42CF-8424-1DD3BEABE908}"/>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7" name="Elipse 17">
              <a:extLst>
                <a:ext uri="{FF2B5EF4-FFF2-40B4-BE49-F238E27FC236}">
                  <a16:creationId xmlns:a16="http://schemas.microsoft.com/office/drawing/2014/main" id="{4C46D6B0-8A47-F6CC-4CFE-C86B84236CB5}"/>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8" name="Agrupar 17">
            <a:extLst>
              <a:ext uri="{FF2B5EF4-FFF2-40B4-BE49-F238E27FC236}">
                <a16:creationId xmlns:a16="http://schemas.microsoft.com/office/drawing/2014/main" id="{1A58CF40-207F-E839-C2BC-FCE2E4A3D1BA}"/>
              </a:ext>
            </a:extLst>
          </p:cNvPr>
          <p:cNvGrpSpPr/>
          <p:nvPr/>
        </p:nvGrpSpPr>
        <p:grpSpPr>
          <a:xfrm>
            <a:off x="989963" y="4593660"/>
            <a:ext cx="169079" cy="149898"/>
            <a:chOff x="7427495" y="2229853"/>
            <a:chExt cx="403200" cy="403200"/>
          </a:xfrm>
        </p:grpSpPr>
        <p:sp>
          <p:nvSpPr>
            <p:cNvPr id="19" name="Elipse 16">
              <a:extLst>
                <a:ext uri="{FF2B5EF4-FFF2-40B4-BE49-F238E27FC236}">
                  <a16:creationId xmlns:a16="http://schemas.microsoft.com/office/drawing/2014/main" id="{50B4C168-B81C-3395-F325-3EB96B4E3755}"/>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5" name="Elipse 17">
              <a:extLst>
                <a:ext uri="{FF2B5EF4-FFF2-40B4-BE49-F238E27FC236}">
                  <a16:creationId xmlns:a16="http://schemas.microsoft.com/office/drawing/2014/main" id="{F69726BA-4A99-92FA-F869-E2A1B8ED95EB}"/>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26" name="Agrupar 25">
            <a:extLst>
              <a:ext uri="{FF2B5EF4-FFF2-40B4-BE49-F238E27FC236}">
                <a16:creationId xmlns:a16="http://schemas.microsoft.com/office/drawing/2014/main" id="{CDF69D67-65D0-1B68-2A03-8A2CAD678437}"/>
              </a:ext>
            </a:extLst>
          </p:cNvPr>
          <p:cNvGrpSpPr/>
          <p:nvPr/>
        </p:nvGrpSpPr>
        <p:grpSpPr>
          <a:xfrm>
            <a:off x="989963" y="5299478"/>
            <a:ext cx="169079" cy="149898"/>
            <a:chOff x="7427495" y="2229853"/>
            <a:chExt cx="403200" cy="403200"/>
          </a:xfrm>
        </p:grpSpPr>
        <p:sp>
          <p:nvSpPr>
            <p:cNvPr id="27" name="Elipse 16">
              <a:extLst>
                <a:ext uri="{FF2B5EF4-FFF2-40B4-BE49-F238E27FC236}">
                  <a16:creationId xmlns:a16="http://schemas.microsoft.com/office/drawing/2014/main" id="{F1E34CC4-41C9-EC0E-5AC5-3EDFA0F30C67}"/>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8" name="Elipse 17">
              <a:extLst>
                <a:ext uri="{FF2B5EF4-FFF2-40B4-BE49-F238E27FC236}">
                  <a16:creationId xmlns:a16="http://schemas.microsoft.com/office/drawing/2014/main" id="{7B333FF6-1B0C-DE8F-5E90-419EFF2F01AD}"/>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spTree>
    <p:extLst>
      <p:ext uri="{BB962C8B-B14F-4D97-AF65-F5344CB8AC3E}">
        <p14:creationId xmlns:p14="http://schemas.microsoft.com/office/powerpoint/2010/main" val="223723011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6" name="Espaço Reservado para Conteúdo 2">
            <a:extLst>
              <a:ext uri="{FF2B5EF4-FFF2-40B4-BE49-F238E27FC236}">
                <a16:creationId xmlns:a16="http://schemas.microsoft.com/office/drawing/2014/main" id="{C6891506-6720-6D30-8708-54F5754B3807}"/>
              </a:ext>
            </a:extLst>
          </p:cNvPr>
          <p:cNvSpPr txBox="1">
            <a:spLocks/>
          </p:cNvSpPr>
          <p:nvPr/>
        </p:nvSpPr>
        <p:spPr>
          <a:xfrm>
            <a:off x="1381119" y="1793381"/>
            <a:ext cx="10390106" cy="2697505"/>
          </a:xfrm>
          <a:prstGeom prst="rect">
            <a:avLst/>
          </a:prstGeom>
        </p:spPr>
        <p:txBody>
          <a:bodyPr>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lang="pt-B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pt-B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pt-B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9pPr>
          </a:lstStyle>
          <a:p>
            <a:pPr marL="0" indent="0">
              <a:lnSpc>
                <a:spcPct val="150000"/>
              </a:lnSpc>
              <a:buNone/>
            </a:pPr>
            <a:r>
              <a:rPr lang="pt-BR" sz="2700" b="1" dirty="0">
                <a:solidFill>
                  <a:srgbClr val="58696B"/>
                </a:solidFill>
                <a:latin typeface="+mj-lt"/>
                <a:ea typeface="+mj-ea"/>
                <a:cs typeface="+mj-cs"/>
              </a:rPr>
              <a:t>RDC nº 361/2020:</a:t>
            </a:r>
          </a:p>
          <a:p>
            <a:pPr marL="357188" indent="-357188">
              <a:lnSpc>
                <a:spcPct val="150000"/>
              </a:lnSpc>
              <a:buFont typeface="Wingdings" panose="05000000000000000000" pitchFamily="2" charset="2"/>
              <a:buChar char="§"/>
            </a:pPr>
            <a:r>
              <a:rPr lang="pt-BR" sz="2700" dirty="0">
                <a:solidFill>
                  <a:srgbClr val="58696B"/>
                </a:solidFill>
                <a:latin typeface="+mj-lt"/>
                <a:ea typeface="+mj-ea"/>
                <a:cs typeface="+mj-cs"/>
              </a:rPr>
              <a:t>Se há alteração na CADIFA</a:t>
            </a:r>
          </a:p>
          <a:p>
            <a:pPr marL="0" indent="0">
              <a:lnSpc>
                <a:spcPct val="150000"/>
              </a:lnSpc>
              <a:buFont typeface="Arial" panose="020B0604020202020204" pitchFamily="34" charset="0"/>
              <a:buNone/>
            </a:pPr>
            <a:r>
              <a:rPr lang="pt-BR" dirty="0"/>
              <a:t>					</a:t>
            </a:r>
            <a:r>
              <a:rPr lang="pt-BR" sz="2700" dirty="0">
                <a:solidFill>
                  <a:srgbClr val="58696B"/>
                </a:solidFill>
                <a:latin typeface="+mj-lt"/>
                <a:ea typeface="+mj-ea"/>
                <a:cs typeface="+mj-cs"/>
              </a:rPr>
              <a:t>Fabricante do medicamento</a:t>
            </a:r>
          </a:p>
          <a:p>
            <a:pPr marL="0" indent="0">
              <a:lnSpc>
                <a:spcPct val="150000"/>
              </a:lnSpc>
              <a:buFont typeface="Arial" panose="020B0604020202020204" pitchFamily="34" charset="0"/>
              <a:buNone/>
            </a:pPr>
            <a:endParaRPr lang="pt-BR" dirty="0"/>
          </a:p>
          <a:p>
            <a:pPr marL="357188" indent="-357188">
              <a:lnSpc>
                <a:spcPct val="150000"/>
              </a:lnSpc>
              <a:buFont typeface="Wingdings" panose="05000000000000000000" pitchFamily="2" charset="2"/>
              <a:buChar char="§"/>
            </a:pPr>
            <a:r>
              <a:rPr lang="pt-BR" dirty="0"/>
              <a:t>Enquadramento</a:t>
            </a:r>
          </a:p>
          <a:p>
            <a:pPr>
              <a:lnSpc>
                <a:spcPct val="150000"/>
              </a:lnSpc>
            </a:pPr>
            <a:endParaRPr lang="pt-BR" dirty="0"/>
          </a:p>
          <a:p>
            <a:pPr>
              <a:lnSpc>
                <a:spcPct val="150000"/>
              </a:lnSpc>
            </a:pPr>
            <a:endParaRPr lang="pt-BR" dirty="0"/>
          </a:p>
        </p:txBody>
      </p:sp>
      <p:grpSp>
        <p:nvGrpSpPr>
          <p:cNvPr id="7" name="Agrupar 6">
            <a:extLst>
              <a:ext uri="{FF2B5EF4-FFF2-40B4-BE49-F238E27FC236}">
                <a16:creationId xmlns:a16="http://schemas.microsoft.com/office/drawing/2014/main" id="{FBFBF9A6-63D6-87D9-2F6B-37B35E2A3F28}"/>
              </a:ext>
            </a:extLst>
          </p:cNvPr>
          <p:cNvGrpSpPr/>
          <p:nvPr/>
        </p:nvGrpSpPr>
        <p:grpSpPr>
          <a:xfrm>
            <a:off x="3788427" y="3630277"/>
            <a:ext cx="7598663" cy="1427585"/>
            <a:chOff x="3342290" y="4606051"/>
            <a:chExt cx="7598663" cy="1427585"/>
          </a:xfrm>
        </p:grpSpPr>
        <p:sp>
          <p:nvSpPr>
            <p:cNvPr id="8" name="Chave Esquerda 7">
              <a:extLst>
                <a:ext uri="{FF2B5EF4-FFF2-40B4-BE49-F238E27FC236}">
                  <a16:creationId xmlns:a16="http://schemas.microsoft.com/office/drawing/2014/main" id="{86E773E9-2B25-6545-C3BA-CDCCCB127FE0}"/>
                </a:ext>
              </a:extLst>
            </p:cNvPr>
            <p:cNvSpPr/>
            <p:nvPr/>
          </p:nvSpPr>
          <p:spPr>
            <a:xfrm>
              <a:off x="3342290" y="4606051"/>
              <a:ext cx="556417" cy="1171486"/>
            </a:xfrm>
            <a:prstGeom prst="lef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9" name="Espaço Reservado para Conteúdo 2">
              <a:extLst>
                <a:ext uri="{FF2B5EF4-FFF2-40B4-BE49-F238E27FC236}">
                  <a16:creationId xmlns:a16="http://schemas.microsoft.com/office/drawing/2014/main" id="{CDE41B87-0AC9-865F-8AAE-088F124630F2}"/>
                </a:ext>
              </a:extLst>
            </p:cNvPr>
            <p:cNvSpPr txBox="1">
              <a:spLocks/>
            </p:cNvSpPr>
            <p:nvPr/>
          </p:nvSpPr>
          <p:spPr>
            <a:xfrm>
              <a:off x="3898707" y="4606051"/>
              <a:ext cx="7042246" cy="1427585"/>
            </a:xfrm>
            <a:prstGeom prst="rect">
              <a:avLst/>
            </a:prstGeom>
          </p:spPr>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a:lnSpc>
                  <a:spcPct val="150000"/>
                </a:lnSpc>
              </a:pPr>
              <a:r>
                <a:rPr lang="pt-BR" sz="1900" dirty="0">
                  <a:solidFill>
                    <a:srgbClr val="58696B"/>
                  </a:solidFill>
                  <a:latin typeface="+mj-lt"/>
                  <a:ea typeface="+mj-ea"/>
                  <a:cs typeface="+mj-cs"/>
                </a:rPr>
                <a:t>Correlação entre RDC 359 e 361</a:t>
              </a:r>
            </a:p>
            <a:p>
              <a:pPr>
                <a:lnSpc>
                  <a:spcPct val="150000"/>
                </a:lnSpc>
              </a:pPr>
              <a:r>
                <a:rPr lang="pt-BR" sz="1900" dirty="0">
                  <a:solidFill>
                    <a:srgbClr val="58696B"/>
                  </a:solidFill>
                  <a:latin typeface="+mj-lt"/>
                  <a:ea typeface="+mj-ea"/>
                  <a:cs typeface="+mj-cs"/>
                </a:rPr>
                <a:t>Avaliação das provas</a:t>
              </a:r>
            </a:p>
          </p:txBody>
        </p:sp>
      </p:grpSp>
      <p:sp>
        <p:nvSpPr>
          <p:cNvPr id="10" name="Seta para a direita 61">
            <a:extLst>
              <a:ext uri="{FF2B5EF4-FFF2-40B4-BE49-F238E27FC236}">
                <a16:creationId xmlns:a16="http://schemas.microsoft.com/office/drawing/2014/main" id="{74340402-189E-546E-B0FF-6BB38B833090}"/>
              </a:ext>
            </a:extLst>
          </p:cNvPr>
          <p:cNvSpPr>
            <a:spLocks/>
          </p:cNvSpPr>
          <p:nvPr/>
        </p:nvSpPr>
        <p:spPr bwMode="auto">
          <a:xfrm rot="1256887">
            <a:off x="4694117" y="2497990"/>
            <a:ext cx="1189874" cy="364658"/>
          </a:xfrm>
          <a:custGeom>
            <a:avLst/>
            <a:gdLst>
              <a:gd name="T0" fmla="*/ 0 w 2282223"/>
              <a:gd name="T1" fmla="*/ 12005 h 442623"/>
              <a:gd name="T2" fmla="*/ 44721 w 2282223"/>
              <a:gd name="T3" fmla="*/ 5323 h 442623"/>
              <a:gd name="T4" fmla="*/ 43701 w 2282223"/>
              <a:gd name="T5" fmla="*/ 0 h 442623"/>
              <a:gd name="T6" fmla="*/ 53129 w 2282223"/>
              <a:gd name="T7" fmla="*/ 11402 h 442623"/>
              <a:gd name="T8" fmla="*/ 43280 w 2282223"/>
              <a:gd name="T9" fmla="*/ 16430 h 442623"/>
              <a:gd name="T10" fmla="*/ 44721 w 2282223"/>
              <a:gd name="T11" fmla="*/ 12005 h 442623"/>
              <a:gd name="T12" fmla="*/ 0 w 2282223"/>
              <a:gd name="T13" fmla="*/ 12005 h 4426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82223" h="442623">
                <a:moveTo>
                  <a:pt x="0" y="323436"/>
                </a:moveTo>
                <a:cubicBezTo>
                  <a:pt x="641363" y="99763"/>
                  <a:pt x="1243376" y="49202"/>
                  <a:pt x="1921033" y="143416"/>
                </a:cubicBezTo>
                <a:lnTo>
                  <a:pt x="1877257" y="0"/>
                </a:lnTo>
                <a:lnTo>
                  <a:pt x="2282223" y="307190"/>
                </a:lnTo>
                <a:lnTo>
                  <a:pt x="1859161" y="442623"/>
                </a:lnTo>
                <a:lnTo>
                  <a:pt x="1921033" y="323436"/>
                </a:lnTo>
                <a:cubicBezTo>
                  <a:pt x="1319340" y="206950"/>
                  <a:pt x="684408" y="175904"/>
                  <a:pt x="0" y="323436"/>
                </a:cubicBezTo>
                <a:close/>
              </a:path>
            </a:pathLst>
          </a:custGeom>
          <a:solidFill>
            <a:srgbClr val="00396C"/>
          </a:solidFill>
          <a:ln>
            <a:noFill/>
          </a:ln>
          <a:extLst>
            <a:ext uri="{91240B29-F687-4F45-9708-019B960494DF}">
              <a14:hiddenLine xmlns:a14="http://schemas.microsoft.com/office/drawing/2010/main" w="9525">
                <a:solidFill>
                  <a:srgbClr val="000000"/>
                </a:solidFill>
                <a:round/>
                <a:headEnd/>
                <a:tailEnd/>
              </a14:hiddenLine>
            </a:ext>
          </a:extLst>
        </p:spPr>
        <p:txBody>
          <a:bodyPr lIns="97200" rIns="32400" anchor="ctr"/>
          <a:lstStyle/>
          <a:p>
            <a:endParaRPr lang="pt-BR">
              <a:cs typeface="Calibri" panose="020F0502020204030204" pitchFamily="34" charset="0"/>
            </a:endParaRPr>
          </a:p>
        </p:txBody>
      </p:sp>
      <p:sp>
        <p:nvSpPr>
          <p:cNvPr id="3" name="Espaço Reservado para o Número do Slide 3">
            <a:extLst>
              <a:ext uri="{FF2B5EF4-FFF2-40B4-BE49-F238E27FC236}">
                <a16:creationId xmlns:a16="http://schemas.microsoft.com/office/drawing/2014/main" id="{1FBDA9FB-A3F8-0DE7-7AB6-4F23EF754512}"/>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78</a:t>
            </a:fld>
            <a:endParaRPr lang="pt-BR" dirty="0"/>
          </a:p>
        </p:txBody>
      </p:sp>
      <p:pic>
        <p:nvPicPr>
          <p:cNvPr id="4" name="Picture 1" descr="9f723375-5524-49b6-b012-fef03ac9f934.png">
            <a:extLst>
              <a:ext uri="{FF2B5EF4-FFF2-40B4-BE49-F238E27FC236}">
                <a16:creationId xmlns:a16="http://schemas.microsoft.com/office/drawing/2014/main" id="{BCAB95E3-180E-FEE3-08B2-B7137AA2F7BD}"/>
              </a:ext>
            </a:extLst>
          </p:cNvPr>
          <p:cNvPicPr>
            <a:picLocks noChangeAspect="1"/>
          </p:cNvPicPr>
          <p:nvPr/>
        </p:nvPicPr>
        <p:blipFill>
          <a:blip r:embed="rId3"/>
          <a:stretch>
            <a:fillRect/>
          </a:stretch>
        </p:blipFill>
        <p:spPr>
          <a:xfrm>
            <a:off x="0" y="0"/>
            <a:ext cx="858129" cy="656913"/>
          </a:xfrm>
          <a:prstGeom prst="rect">
            <a:avLst/>
          </a:prstGeom>
        </p:spPr>
      </p:pic>
      <p:sp>
        <p:nvSpPr>
          <p:cNvPr id="12" name="Título 1">
            <a:extLst>
              <a:ext uri="{FF2B5EF4-FFF2-40B4-BE49-F238E27FC236}">
                <a16:creationId xmlns:a16="http://schemas.microsoft.com/office/drawing/2014/main" id="{44CAD476-EDF1-46ED-3F8F-5362794B68C6}"/>
              </a:ext>
            </a:extLst>
          </p:cNvPr>
          <p:cNvSpPr txBox="1">
            <a:spLocks/>
          </p:cNvSpPr>
          <p:nvPr/>
        </p:nvSpPr>
        <p:spPr>
          <a:xfrm>
            <a:off x="1010265" y="404798"/>
            <a:ext cx="10515600" cy="1325563"/>
          </a:xfrm>
          <a:prstGeom prst="rect">
            <a:avLst/>
          </a:prstGeom>
        </p:spPr>
        <p:txBody>
          <a:bodyPr vert="horz" lIns="91440" tIns="45720" rIns="91440" bIns="45720" rtlCol="0" anchor="ctr">
            <a:normAutofit/>
          </a:bodyPr>
          <a:lstStyle>
            <a:defPPr>
              <a:defRPr lang="pt-BR"/>
            </a:defPPr>
            <a:lvl1pPr algn="l" defTabSz="914400" rtl="0" eaLnBrk="1" latinLnBrk="0" hangingPunct="1">
              <a:lnSpc>
                <a:spcPct val="90000"/>
              </a:lnSpc>
              <a:spcBef>
                <a:spcPct val="0"/>
              </a:spcBef>
              <a:buNone/>
              <a:defRPr lang="pt-BR" sz="4400" kern="1200">
                <a:solidFill>
                  <a:schemeClr val="tx1"/>
                </a:solidFill>
                <a:latin typeface="+mj-lt"/>
                <a:ea typeface="+mj-ea"/>
                <a:cs typeface="+mj-cs"/>
              </a:defRPr>
            </a:lvl1pPr>
          </a:lstStyle>
          <a:p>
            <a:r>
              <a:rPr lang="pt-PT" sz="4000" b="1" dirty="0">
                <a:solidFill>
                  <a:srgbClr val="58696B"/>
                </a:solidFill>
              </a:rPr>
              <a:t>Ciclo de Vida</a:t>
            </a:r>
          </a:p>
        </p:txBody>
      </p:sp>
    </p:spTree>
    <p:extLst>
      <p:ext uri="{BB962C8B-B14F-4D97-AF65-F5344CB8AC3E}">
        <p14:creationId xmlns:p14="http://schemas.microsoft.com/office/powerpoint/2010/main" val="88156370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DBDC53-873E-47A3-1D28-2E451128E55F}"/>
              </a:ext>
            </a:extLst>
          </p:cNvPr>
          <p:cNvSpPr>
            <a:spLocks noGrp="1"/>
          </p:cNvSpPr>
          <p:nvPr>
            <p:ph type="title"/>
          </p:nvPr>
        </p:nvSpPr>
        <p:spPr/>
        <p:txBody>
          <a:bodyPr>
            <a:normAutofit/>
          </a:bodyPr>
          <a:lstStyle/>
          <a:p>
            <a:r>
              <a:rPr lang="pt-BR" sz="4000" b="1" dirty="0">
                <a:solidFill>
                  <a:srgbClr val="58696B"/>
                </a:solidFill>
              </a:rPr>
              <a:t>Expectativas e Desafios</a:t>
            </a:r>
          </a:p>
        </p:txBody>
      </p:sp>
      <p:graphicFrame>
        <p:nvGraphicFramePr>
          <p:cNvPr id="5" name="Espaço Reservado para Conteúdo 2">
            <a:extLst>
              <a:ext uri="{FF2B5EF4-FFF2-40B4-BE49-F238E27FC236}">
                <a16:creationId xmlns:a16="http://schemas.microsoft.com/office/drawing/2014/main" id="{D70D2BCC-56B7-48AF-4BF3-1E153B54422C}"/>
              </a:ext>
            </a:extLst>
          </p:cNvPr>
          <p:cNvGraphicFramePr>
            <a:graphicFrameLocks noGrp="1"/>
          </p:cNvGraphicFramePr>
          <p:nvPr>
            <p:ph idx="1"/>
          </p:nvPr>
        </p:nvGraphicFramePr>
        <p:xfrm>
          <a:off x="1090862" y="1825625"/>
          <a:ext cx="10262937"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Espaço Reservado para o Número do Slide 3">
            <a:extLst>
              <a:ext uri="{FF2B5EF4-FFF2-40B4-BE49-F238E27FC236}">
                <a16:creationId xmlns:a16="http://schemas.microsoft.com/office/drawing/2014/main" id="{97046617-DDA3-D534-EE8E-E4A761EF760E}"/>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79</a:t>
            </a:fld>
            <a:endParaRPr lang="pt-BR" dirty="0"/>
          </a:p>
        </p:txBody>
      </p:sp>
      <p:pic>
        <p:nvPicPr>
          <p:cNvPr id="4" name="Picture 1" descr="9f723375-5524-49b6-b012-fef03ac9f934.png">
            <a:extLst>
              <a:ext uri="{FF2B5EF4-FFF2-40B4-BE49-F238E27FC236}">
                <a16:creationId xmlns:a16="http://schemas.microsoft.com/office/drawing/2014/main" id="{3E741FF1-34C5-1CF2-05F7-B62CD70ACFBE}"/>
              </a:ext>
            </a:extLst>
          </p:cNvPr>
          <p:cNvPicPr>
            <a:picLocks noChangeAspect="1"/>
          </p:cNvPicPr>
          <p:nvPr/>
        </p:nvPicPr>
        <p:blipFill>
          <a:blip r:embed="rId8"/>
          <a:stretch>
            <a:fillRect/>
          </a:stretch>
        </p:blipFill>
        <p:spPr>
          <a:xfrm>
            <a:off x="0" y="0"/>
            <a:ext cx="858129" cy="656913"/>
          </a:xfrm>
          <a:prstGeom prst="rect">
            <a:avLst/>
          </a:prstGeom>
        </p:spPr>
      </p:pic>
    </p:spTree>
    <p:extLst>
      <p:ext uri="{BB962C8B-B14F-4D97-AF65-F5344CB8AC3E}">
        <p14:creationId xmlns:p14="http://schemas.microsoft.com/office/powerpoint/2010/main" val="315554285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a:extLst>
            <a:ext uri="{FF2B5EF4-FFF2-40B4-BE49-F238E27FC236}">
              <a16:creationId xmlns:a16="http://schemas.microsoft.com/office/drawing/2014/main" id="{B091D852-42A2-11A8-3D59-7879E0D35DA6}"/>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7D82E5BA-D64E-F58B-5909-E57587921EEE}"/>
              </a:ext>
            </a:extLst>
          </p:cNvPr>
          <p:cNvSpPr>
            <a:spLocks noGrp="1"/>
          </p:cNvSpPr>
          <p:nvPr>
            <p:ph type="title"/>
          </p:nvPr>
        </p:nvSpPr>
        <p:spPr>
          <a:xfrm>
            <a:off x="1029772" y="70944"/>
            <a:ext cx="10515600" cy="1325563"/>
          </a:xfrm>
        </p:spPr>
        <p:txBody>
          <a:bodyPr>
            <a:normAutofit/>
          </a:bodyPr>
          <a:lstStyle/>
          <a:p>
            <a:r>
              <a:rPr lang="pt-BR" sz="4000" b="1" dirty="0">
                <a:solidFill>
                  <a:srgbClr val="58696B"/>
                </a:solidFill>
              </a:rPr>
              <a:t>Fluxo de Trabalho</a:t>
            </a:r>
          </a:p>
        </p:txBody>
      </p:sp>
      <p:grpSp>
        <p:nvGrpSpPr>
          <p:cNvPr id="46" name="Agrupar 45">
            <a:extLst>
              <a:ext uri="{FF2B5EF4-FFF2-40B4-BE49-F238E27FC236}">
                <a16:creationId xmlns:a16="http://schemas.microsoft.com/office/drawing/2014/main" id="{FAD313A6-2DF1-8787-9286-A791F80D654C}"/>
              </a:ext>
            </a:extLst>
          </p:cNvPr>
          <p:cNvGrpSpPr/>
          <p:nvPr/>
        </p:nvGrpSpPr>
        <p:grpSpPr>
          <a:xfrm>
            <a:off x="838200" y="1550425"/>
            <a:ext cx="10700942" cy="4942450"/>
            <a:chOff x="1172673" y="1460251"/>
            <a:chExt cx="10765991" cy="4942450"/>
          </a:xfrm>
        </p:grpSpPr>
        <p:sp>
          <p:nvSpPr>
            <p:cNvPr id="47" name="Retângulo Arredondado 3">
              <a:extLst>
                <a:ext uri="{FF2B5EF4-FFF2-40B4-BE49-F238E27FC236}">
                  <a16:creationId xmlns:a16="http://schemas.microsoft.com/office/drawing/2014/main" id="{9429BF07-685E-588F-ACA5-EF35B0F1ED66}"/>
                </a:ext>
              </a:extLst>
            </p:cNvPr>
            <p:cNvSpPr/>
            <p:nvPr/>
          </p:nvSpPr>
          <p:spPr>
            <a:xfrm>
              <a:off x="1572510" y="3087303"/>
              <a:ext cx="1357162" cy="683394"/>
            </a:xfrm>
            <a:prstGeom prst="roundRect">
              <a:avLst/>
            </a:prstGeom>
            <a:ln/>
          </p:spPr>
          <p:style>
            <a:lnRef idx="0">
              <a:schemeClr val="accent3"/>
            </a:lnRef>
            <a:fillRef idx="3">
              <a:schemeClr val="accent3"/>
            </a:fillRef>
            <a:effectRef idx="3">
              <a:schemeClr val="accent3"/>
            </a:effectRef>
            <a:fontRef idx="minor">
              <a:schemeClr val="lt1"/>
            </a:fontRef>
          </p:style>
          <p:txBody>
            <a:bodyPr rtlCol="0" anchor="ctr"/>
            <a:lstStyle/>
            <a:p>
              <a:pPr algn="ctr"/>
              <a:r>
                <a:rPr lang="pt-BR" dirty="0"/>
                <a:t>Demanda</a:t>
              </a:r>
            </a:p>
          </p:txBody>
        </p:sp>
        <p:sp>
          <p:nvSpPr>
            <p:cNvPr id="48" name="Texto Explicativo 1 (Ênfase) 1">
              <a:extLst>
                <a:ext uri="{FF2B5EF4-FFF2-40B4-BE49-F238E27FC236}">
                  <a16:creationId xmlns:a16="http://schemas.microsoft.com/office/drawing/2014/main" id="{77CB83B5-1DD4-0338-4C1E-2EB44857CA01}"/>
                </a:ext>
              </a:extLst>
            </p:cNvPr>
            <p:cNvSpPr/>
            <p:nvPr/>
          </p:nvSpPr>
          <p:spPr>
            <a:xfrm rot="5400000">
              <a:off x="1186369" y="4384781"/>
              <a:ext cx="1906485" cy="1933878"/>
            </a:xfrm>
            <a:prstGeom prst="accentCallout1">
              <a:avLst>
                <a:gd name="adj1" fmla="val 78859"/>
                <a:gd name="adj2" fmla="val -1265"/>
                <a:gd name="adj3" fmla="val 57264"/>
                <a:gd name="adj4" fmla="val -31532"/>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vert="vert270" rtlCol="0" anchor="ctr"/>
            <a:lstStyle/>
            <a:p>
              <a:pPr marL="182563" indent="-182563">
                <a:buFont typeface="Arial" panose="020B0604020202020204" pitchFamily="34" charset="0"/>
                <a:buChar char="•"/>
              </a:pPr>
              <a:r>
                <a:rPr lang="pt-BR" sz="1600" dirty="0"/>
                <a:t>Novo Registro</a:t>
              </a:r>
            </a:p>
            <a:p>
              <a:pPr marL="182563" indent="-182563">
                <a:buFont typeface="Arial" panose="020B0604020202020204" pitchFamily="34" charset="0"/>
                <a:buChar char="•"/>
              </a:pPr>
              <a:r>
                <a:rPr lang="pt-BR" sz="1600" dirty="0"/>
                <a:t>Descontinuação </a:t>
              </a:r>
            </a:p>
            <a:p>
              <a:pPr marL="182563" indent="-182563">
                <a:buFont typeface="Arial" panose="020B0604020202020204" pitchFamily="34" charset="0"/>
                <a:buChar char="•"/>
              </a:pPr>
              <a:r>
                <a:rPr lang="pt-BR" sz="1600" dirty="0"/>
                <a:t>Restrição de capacidade</a:t>
              </a:r>
            </a:p>
            <a:p>
              <a:pPr marL="182563" indent="-182563">
                <a:buFont typeface="Arial" panose="020B0604020202020204" pitchFamily="34" charset="0"/>
                <a:buChar char="•"/>
              </a:pPr>
              <a:r>
                <a:rPr lang="pt-BR" sz="1600" dirty="0"/>
                <a:t>Inclusão de SS</a:t>
              </a:r>
            </a:p>
            <a:p>
              <a:pPr marL="182563" indent="-182563">
                <a:buFont typeface="Arial" panose="020B0604020202020204" pitchFamily="34" charset="0"/>
                <a:buChar char="•"/>
              </a:pPr>
              <a:r>
                <a:rPr lang="pt-BR" sz="1600" dirty="0"/>
                <a:t>Redução de custo</a:t>
              </a:r>
            </a:p>
          </p:txBody>
        </p:sp>
        <p:sp>
          <p:nvSpPr>
            <p:cNvPr id="49" name="Texto Explicativo 1 (Ênfase) 17">
              <a:extLst>
                <a:ext uri="{FF2B5EF4-FFF2-40B4-BE49-F238E27FC236}">
                  <a16:creationId xmlns:a16="http://schemas.microsoft.com/office/drawing/2014/main" id="{8561FA09-4DFB-E923-B6EA-A5709DA4D4EF}"/>
                </a:ext>
              </a:extLst>
            </p:cNvPr>
            <p:cNvSpPr/>
            <p:nvPr/>
          </p:nvSpPr>
          <p:spPr>
            <a:xfrm rot="5400000">
              <a:off x="4620283" y="4551064"/>
              <a:ext cx="1600402" cy="2102871"/>
            </a:xfrm>
            <a:prstGeom prst="accentCallout1">
              <a:avLst>
                <a:gd name="adj1" fmla="val 78859"/>
                <a:gd name="adj2" fmla="val -1265"/>
                <a:gd name="adj3" fmla="val 99113"/>
                <a:gd name="adj4" fmla="val -21609"/>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vert="vert270" rtlCol="0" anchor="ctr"/>
            <a:lstStyle/>
            <a:p>
              <a:pPr algn="ctr"/>
              <a:r>
                <a:rPr lang="pt-BR" sz="1600" b="1" dirty="0">
                  <a:solidFill>
                    <a:schemeClr val="accent1">
                      <a:lumMod val="50000"/>
                    </a:schemeClr>
                  </a:solidFill>
                </a:rPr>
                <a:t>Suprimentos</a:t>
              </a:r>
            </a:p>
            <a:p>
              <a:pPr marL="285750" indent="-285750">
                <a:buFont typeface="Arial" panose="020B0604020202020204" pitchFamily="34" charset="0"/>
                <a:buChar char="•"/>
              </a:pPr>
              <a:r>
                <a:rPr lang="pt-BR" sz="1600" dirty="0"/>
                <a:t>Rel. Comerciais</a:t>
              </a:r>
            </a:p>
            <a:p>
              <a:pPr marL="285750" indent="-285750">
                <a:buFont typeface="Arial" panose="020B0604020202020204" pitchFamily="34" charset="0"/>
                <a:buChar char="•"/>
              </a:pPr>
              <a:r>
                <a:rPr lang="pt-BR" sz="1600" dirty="0"/>
                <a:t>Custo</a:t>
              </a:r>
            </a:p>
            <a:p>
              <a:pPr marL="285750" indent="-285750">
                <a:buFont typeface="Arial" panose="020B0604020202020204" pitchFamily="34" charset="0"/>
                <a:buChar char="•"/>
              </a:pPr>
              <a:r>
                <a:rPr lang="pt-BR" sz="1600" dirty="0"/>
                <a:t>Entrega </a:t>
              </a:r>
            </a:p>
            <a:p>
              <a:pPr marL="285750" indent="-285750">
                <a:buFont typeface="Arial" panose="020B0604020202020204" pitchFamily="34" charset="0"/>
                <a:buChar char="•"/>
              </a:pPr>
              <a:r>
                <a:rPr lang="pt-BR" sz="1600" dirty="0"/>
                <a:t>Cobertura</a:t>
              </a:r>
            </a:p>
          </p:txBody>
        </p:sp>
        <p:sp>
          <p:nvSpPr>
            <p:cNvPr id="50" name="Texto Explicativo 1 (Ênfase) 18">
              <a:extLst>
                <a:ext uri="{FF2B5EF4-FFF2-40B4-BE49-F238E27FC236}">
                  <a16:creationId xmlns:a16="http://schemas.microsoft.com/office/drawing/2014/main" id="{2906991E-752B-D797-B61F-BE5BD07BC472}"/>
                </a:ext>
              </a:extLst>
            </p:cNvPr>
            <p:cNvSpPr/>
            <p:nvPr/>
          </p:nvSpPr>
          <p:spPr>
            <a:xfrm>
              <a:off x="4894876" y="1460251"/>
              <a:ext cx="2174407" cy="1101492"/>
            </a:xfrm>
            <a:prstGeom prst="accentCallout1">
              <a:avLst>
                <a:gd name="adj1" fmla="val 52142"/>
                <a:gd name="adj2" fmla="val -1265"/>
                <a:gd name="adj3" fmla="val 105978"/>
                <a:gd name="adj4" fmla="val -29165"/>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vert="horz" rtlCol="0" anchor="ctr"/>
            <a:lstStyle/>
            <a:p>
              <a:pPr algn="ctr"/>
              <a:r>
                <a:rPr lang="pt-BR" sz="1600" b="1" dirty="0">
                  <a:solidFill>
                    <a:schemeClr val="accent1">
                      <a:lumMod val="50000"/>
                    </a:schemeClr>
                  </a:solidFill>
                </a:rPr>
                <a:t>Áreas Técnicas</a:t>
              </a:r>
            </a:p>
            <a:p>
              <a:pPr marL="182563" indent="-182563">
                <a:buFont typeface="Arial" panose="020B0604020202020204" pitchFamily="34" charset="0"/>
                <a:buChar char="•"/>
              </a:pPr>
              <a:r>
                <a:rPr lang="pt-BR" sz="1600" dirty="0"/>
                <a:t>Desenvolvimento analítico</a:t>
              </a:r>
            </a:p>
            <a:p>
              <a:pPr marL="182563" indent="-182563">
                <a:buFont typeface="Arial" panose="020B0604020202020204" pitchFamily="34" charset="0"/>
                <a:buChar char="•"/>
              </a:pPr>
              <a:r>
                <a:rPr lang="pt-BR" sz="1600" dirty="0"/>
                <a:t>Pré-formulação</a:t>
              </a:r>
            </a:p>
            <a:p>
              <a:pPr marL="182563" indent="-182563">
                <a:buFont typeface="Arial" panose="020B0604020202020204" pitchFamily="34" charset="0"/>
                <a:buChar char="•"/>
              </a:pPr>
              <a:r>
                <a:rPr lang="pt-BR" sz="1600" dirty="0"/>
                <a:t>DMF</a:t>
              </a:r>
            </a:p>
          </p:txBody>
        </p:sp>
        <p:sp>
          <p:nvSpPr>
            <p:cNvPr id="51" name="Retângulo Arredondado 4">
              <a:extLst>
                <a:ext uri="{FF2B5EF4-FFF2-40B4-BE49-F238E27FC236}">
                  <a16:creationId xmlns:a16="http://schemas.microsoft.com/office/drawing/2014/main" id="{5A85E97A-CCC2-448D-661B-6B42FF69C992}"/>
                </a:ext>
              </a:extLst>
            </p:cNvPr>
            <p:cNvSpPr/>
            <p:nvPr/>
          </p:nvSpPr>
          <p:spPr>
            <a:xfrm>
              <a:off x="3774550" y="2610038"/>
              <a:ext cx="1357162" cy="612164"/>
            </a:xfrm>
            <a:prstGeom prst="roundRect">
              <a:avLst/>
            </a:prstGeom>
            <a:ln/>
          </p:spPr>
          <p:style>
            <a:lnRef idx="0">
              <a:schemeClr val="accent3"/>
            </a:lnRef>
            <a:fillRef idx="3">
              <a:schemeClr val="accent3"/>
            </a:fillRef>
            <a:effectRef idx="3">
              <a:schemeClr val="accent3"/>
            </a:effectRef>
            <a:fontRef idx="minor">
              <a:schemeClr val="lt1"/>
            </a:fontRef>
          </p:style>
          <p:txBody>
            <a:bodyPr rtlCol="0" anchor="ctr"/>
            <a:lstStyle/>
            <a:p>
              <a:pPr algn="ctr"/>
              <a:r>
                <a:rPr lang="pt-BR" dirty="0"/>
                <a:t>Requisitos</a:t>
              </a:r>
            </a:p>
          </p:txBody>
        </p:sp>
        <p:sp>
          <p:nvSpPr>
            <p:cNvPr id="52" name="Retângulo Arredondado 8">
              <a:extLst>
                <a:ext uri="{FF2B5EF4-FFF2-40B4-BE49-F238E27FC236}">
                  <a16:creationId xmlns:a16="http://schemas.microsoft.com/office/drawing/2014/main" id="{5EA8B569-DF6F-F55D-0884-8EC605CF624D}"/>
                </a:ext>
              </a:extLst>
            </p:cNvPr>
            <p:cNvSpPr/>
            <p:nvPr/>
          </p:nvSpPr>
          <p:spPr>
            <a:xfrm>
              <a:off x="3799923" y="3854710"/>
              <a:ext cx="1357162" cy="612164"/>
            </a:xfrm>
            <a:prstGeom prst="roundRect">
              <a:avLst/>
            </a:prstGeom>
            <a:ln/>
          </p:spPr>
          <p:style>
            <a:lnRef idx="0">
              <a:schemeClr val="accent3"/>
            </a:lnRef>
            <a:fillRef idx="3">
              <a:schemeClr val="accent3"/>
            </a:fillRef>
            <a:effectRef idx="3">
              <a:schemeClr val="accent3"/>
            </a:effectRef>
            <a:fontRef idx="minor">
              <a:schemeClr val="lt1"/>
            </a:fontRef>
          </p:style>
          <p:txBody>
            <a:bodyPr rtlCol="0" anchor="ctr"/>
            <a:lstStyle/>
            <a:p>
              <a:pPr algn="ctr"/>
              <a:r>
                <a:rPr lang="pt-BR" sz="1600" dirty="0"/>
                <a:t>Prospecção</a:t>
              </a:r>
            </a:p>
          </p:txBody>
        </p:sp>
        <p:sp>
          <p:nvSpPr>
            <p:cNvPr id="53" name="Seta para a direita 7">
              <a:extLst>
                <a:ext uri="{FF2B5EF4-FFF2-40B4-BE49-F238E27FC236}">
                  <a16:creationId xmlns:a16="http://schemas.microsoft.com/office/drawing/2014/main" id="{4963CF6C-692E-2029-684E-91A37C2543A1}"/>
                </a:ext>
              </a:extLst>
            </p:cNvPr>
            <p:cNvSpPr/>
            <p:nvPr/>
          </p:nvSpPr>
          <p:spPr>
            <a:xfrm rot="19751554">
              <a:off x="2918462" y="3045007"/>
              <a:ext cx="740694" cy="160291"/>
            </a:xfrm>
            <a:custGeom>
              <a:avLst/>
              <a:gdLst>
                <a:gd name="connsiteX0" fmla="*/ 0 w 1155700"/>
                <a:gd name="connsiteY0" fmla="*/ 104775 h 419100"/>
                <a:gd name="connsiteX1" fmla="*/ 946150 w 1155700"/>
                <a:gd name="connsiteY1" fmla="*/ 104775 h 419100"/>
                <a:gd name="connsiteX2" fmla="*/ 946150 w 1155700"/>
                <a:gd name="connsiteY2" fmla="*/ 0 h 419100"/>
                <a:gd name="connsiteX3" fmla="*/ 1155700 w 1155700"/>
                <a:gd name="connsiteY3" fmla="*/ 209550 h 419100"/>
                <a:gd name="connsiteX4" fmla="*/ 946150 w 1155700"/>
                <a:gd name="connsiteY4" fmla="*/ 419100 h 419100"/>
                <a:gd name="connsiteX5" fmla="*/ 946150 w 1155700"/>
                <a:gd name="connsiteY5" fmla="*/ 314325 h 419100"/>
                <a:gd name="connsiteX6" fmla="*/ 0 w 1155700"/>
                <a:gd name="connsiteY6" fmla="*/ 314325 h 419100"/>
                <a:gd name="connsiteX7" fmla="*/ 0 w 1155700"/>
                <a:gd name="connsiteY7" fmla="*/ 104775 h 419100"/>
                <a:gd name="connsiteX0" fmla="*/ 0 w 1155700"/>
                <a:gd name="connsiteY0" fmla="*/ 168275 h 419100"/>
                <a:gd name="connsiteX1" fmla="*/ 946150 w 1155700"/>
                <a:gd name="connsiteY1" fmla="*/ 104775 h 419100"/>
                <a:gd name="connsiteX2" fmla="*/ 946150 w 1155700"/>
                <a:gd name="connsiteY2" fmla="*/ 0 h 419100"/>
                <a:gd name="connsiteX3" fmla="*/ 1155700 w 1155700"/>
                <a:gd name="connsiteY3" fmla="*/ 209550 h 419100"/>
                <a:gd name="connsiteX4" fmla="*/ 946150 w 1155700"/>
                <a:gd name="connsiteY4" fmla="*/ 419100 h 419100"/>
                <a:gd name="connsiteX5" fmla="*/ 946150 w 1155700"/>
                <a:gd name="connsiteY5" fmla="*/ 314325 h 419100"/>
                <a:gd name="connsiteX6" fmla="*/ 0 w 1155700"/>
                <a:gd name="connsiteY6" fmla="*/ 314325 h 419100"/>
                <a:gd name="connsiteX7" fmla="*/ 0 w 1155700"/>
                <a:gd name="connsiteY7" fmla="*/ 168275 h 419100"/>
                <a:gd name="connsiteX0" fmla="*/ 0 w 1155700"/>
                <a:gd name="connsiteY0" fmla="*/ 168275 h 419100"/>
                <a:gd name="connsiteX1" fmla="*/ 946150 w 1155700"/>
                <a:gd name="connsiteY1" fmla="*/ 104775 h 419100"/>
                <a:gd name="connsiteX2" fmla="*/ 946150 w 1155700"/>
                <a:gd name="connsiteY2" fmla="*/ 0 h 419100"/>
                <a:gd name="connsiteX3" fmla="*/ 1155700 w 1155700"/>
                <a:gd name="connsiteY3" fmla="*/ 209550 h 419100"/>
                <a:gd name="connsiteX4" fmla="*/ 946150 w 1155700"/>
                <a:gd name="connsiteY4" fmla="*/ 419100 h 419100"/>
                <a:gd name="connsiteX5" fmla="*/ 946150 w 1155700"/>
                <a:gd name="connsiteY5" fmla="*/ 314325 h 419100"/>
                <a:gd name="connsiteX6" fmla="*/ 0 w 1155700"/>
                <a:gd name="connsiteY6" fmla="*/ 200025 h 419100"/>
                <a:gd name="connsiteX7" fmla="*/ 0 w 1155700"/>
                <a:gd name="connsiteY7" fmla="*/ 168275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5700" h="419100">
                  <a:moveTo>
                    <a:pt x="0" y="168275"/>
                  </a:moveTo>
                  <a:lnTo>
                    <a:pt x="946150" y="104775"/>
                  </a:lnTo>
                  <a:lnTo>
                    <a:pt x="946150" y="0"/>
                  </a:lnTo>
                  <a:lnTo>
                    <a:pt x="1155700" y="209550"/>
                  </a:lnTo>
                  <a:lnTo>
                    <a:pt x="946150" y="419100"/>
                  </a:lnTo>
                  <a:lnTo>
                    <a:pt x="946150" y="314325"/>
                  </a:lnTo>
                  <a:lnTo>
                    <a:pt x="0" y="200025"/>
                  </a:lnTo>
                  <a:lnTo>
                    <a:pt x="0" y="168275"/>
                  </a:lnTo>
                  <a:close/>
                </a:path>
              </a:pathLst>
            </a:custGeom>
            <a:gradFill flip="none" rotWithShape="1">
              <a:gsLst>
                <a:gs pos="0">
                  <a:schemeClr val="accent3">
                    <a:lumMod val="50000"/>
                    <a:shade val="30000"/>
                    <a:satMod val="115000"/>
                  </a:schemeClr>
                </a:gs>
                <a:gs pos="50000">
                  <a:schemeClr val="accent3">
                    <a:lumMod val="50000"/>
                    <a:shade val="67500"/>
                    <a:satMod val="115000"/>
                  </a:schemeClr>
                </a:gs>
                <a:gs pos="100000">
                  <a:schemeClr val="accent3">
                    <a:lumMod val="50000"/>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tIns="97200" anchor="ctr"/>
            <a:lstStyle/>
            <a:p>
              <a:pPr algn="ctr" eaLnBrk="1" fontAlgn="auto" hangingPunct="1">
                <a:lnSpc>
                  <a:spcPct val="80000"/>
                </a:lnSpc>
                <a:spcBef>
                  <a:spcPts val="0"/>
                </a:spcBef>
                <a:spcAft>
                  <a:spcPts val="0"/>
                </a:spcAft>
                <a:defRPr/>
              </a:pPr>
              <a:endParaRPr lang="pt-BR" dirty="0">
                <a:solidFill>
                  <a:prstClr val="white"/>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54" name="Seta para a direita 7">
              <a:extLst>
                <a:ext uri="{FF2B5EF4-FFF2-40B4-BE49-F238E27FC236}">
                  <a16:creationId xmlns:a16="http://schemas.microsoft.com/office/drawing/2014/main" id="{97074455-79BB-CB6A-D14F-319AD73B8D2A}"/>
                </a:ext>
              </a:extLst>
            </p:cNvPr>
            <p:cNvSpPr/>
            <p:nvPr/>
          </p:nvSpPr>
          <p:spPr>
            <a:xfrm rot="1799720">
              <a:off x="2945510" y="3826087"/>
              <a:ext cx="740694" cy="160291"/>
            </a:xfrm>
            <a:custGeom>
              <a:avLst/>
              <a:gdLst>
                <a:gd name="connsiteX0" fmla="*/ 0 w 1155700"/>
                <a:gd name="connsiteY0" fmla="*/ 104775 h 419100"/>
                <a:gd name="connsiteX1" fmla="*/ 946150 w 1155700"/>
                <a:gd name="connsiteY1" fmla="*/ 104775 h 419100"/>
                <a:gd name="connsiteX2" fmla="*/ 946150 w 1155700"/>
                <a:gd name="connsiteY2" fmla="*/ 0 h 419100"/>
                <a:gd name="connsiteX3" fmla="*/ 1155700 w 1155700"/>
                <a:gd name="connsiteY3" fmla="*/ 209550 h 419100"/>
                <a:gd name="connsiteX4" fmla="*/ 946150 w 1155700"/>
                <a:gd name="connsiteY4" fmla="*/ 419100 h 419100"/>
                <a:gd name="connsiteX5" fmla="*/ 946150 w 1155700"/>
                <a:gd name="connsiteY5" fmla="*/ 314325 h 419100"/>
                <a:gd name="connsiteX6" fmla="*/ 0 w 1155700"/>
                <a:gd name="connsiteY6" fmla="*/ 314325 h 419100"/>
                <a:gd name="connsiteX7" fmla="*/ 0 w 1155700"/>
                <a:gd name="connsiteY7" fmla="*/ 104775 h 419100"/>
                <a:gd name="connsiteX0" fmla="*/ 0 w 1155700"/>
                <a:gd name="connsiteY0" fmla="*/ 168275 h 419100"/>
                <a:gd name="connsiteX1" fmla="*/ 946150 w 1155700"/>
                <a:gd name="connsiteY1" fmla="*/ 104775 h 419100"/>
                <a:gd name="connsiteX2" fmla="*/ 946150 w 1155700"/>
                <a:gd name="connsiteY2" fmla="*/ 0 h 419100"/>
                <a:gd name="connsiteX3" fmla="*/ 1155700 w 1155700"/>
                <a:gd name="connsiteY3" fmla="*/ 209550 h 419100"/>
                <a:gd name="connsiteX4" fmla="*/ 946150 w 1155700"/>
                <a:gd name="connsiteY4" fmla="*/ 419100 h 419100"/>
                <a:gd name="connsiteX5" fmla="*/ 946150 w 1155700"/>
                <a:gd name="connsiteY5" fmla="*/ 314325 h 419100"/>
                <a:gd name="connsiteX6" fmla="*/ 0 w 1155700"/>
                <a:gd name="connsiteY6" fmla="*/ 314325 h 419100"/>
                <a:gd name="connsiteX7" fmla="*/ 0 w 1155700"/>
                <a:gd name="connsiteY7" fmla="*/ 168275 h 419100"/>
                <a:gd name="connsiteX0" fmla="*/ 0 w 1155700"/>
                <a:gd name="connsiteY0" fmla="*/ 168275 h 419100"/>
                <a:gd name="connsiteX1" fmla="*/ 946150 w 1155700"/>
                <a:gd name="connsiteY1" fmla="*/ 104775 h 419100"/>
                <a:gd name="connsiteX2" fmla="*/ 946150 w 1155700"/>
                <a:gd name="connsiteY2" fmla="*/ 0 h 419100"/>
                <a:gd name="connsiteX3" fmla="*/ 1155700 w 1155700"/>
                <a:gd name="connsiteY3" fmla="*/ 209550 h 419100"/>
                <a:gd name="connsiteX4" fmla="*/ 946150 w 1155700"/>
                <a:gd name="connsiteY4" fmla="*/ 419100 h 419100"/>
                <a:gd name="connsiteX5" fmla="*/ 946150 w 1155700"/>
                <a:gd name="connsiteY5" fmla="*/ 314325 h 419100"/>
                <a:gd name="connsiteX6" fmla="*/ 0 w 1155700"/>
                <a:gd name="connsiteY6" fmla="*/ 200025 h 419100"/>
                <a:gd name="connsiteX7" fmla="*/ 0 w 1155700"/>
                <a:gd name="connsiteY7" fmla="*/ 168275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5700" h="419100">
                  <a:moveTo>
                    <a:pt x="0" y="168275"/>
                  </a:moveTo>
                  <a:lnTo>
                    <a:pt x="946150" y="104775"/>
                  </a:lnTo>
                  <a:lnTo>
                    <a:pt x="946150" y="0"/>
                  </a:lnTo>
                  <a:lnTo>
                    <a:pt x="1155700" y="209550"/>
                  </a:lnTo>
                  <a:lnTo>
                    <a:pt x="946150" y="419100"/>
                  </a:lnTo>
                  <a:lnTo>
                    <a:pt x="946150" y="314325"/>
                  </a:lnTo>
                  <a:lnTo>
                    <a:pt x="0" y="200025"/>
                  </a:lnTo>
                  <a:lnTo>
                    <a:pt x="0" y="168275"/>
                  </a:lnTo>
                  <a:close/>
                </a:path>
              </a:pathLst>
            </a:custGeom>
            <a:gradFill flip="none" rotWithShape="1">
              <a:gsLst>
                <a:gs pos="0">
                  <a:schemeClr val="accent3">
                    <a:lumMod val="50000"/>
                    <a:shade val="30000"/>
                    <a:satMod val="115000"/>
                  </a:schemeClr>
                </a:gs>
                <a:gs pos="50000">
                  <a:schemeClr val="accent3">
                    <a:lumMod val="50000"/>
                    <a:shade val="67500"/>
                    <a:satMod val="115000"/>
                  </a:schemeClr>
                </a:gs>
                <a:gs pos="100000">
                  <a:schemeClr val="accent3">
                    <a:lumMod val="50000"/>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tIns="97200" anchor="ctr"/>
            <a:lstStyle/>
            <a:p>
              <a:pPr algn="ctr" eaLnBrk="1" fontAlgn="auto" hangingPunct="1">
                <a:lnSpc>
                  <a:spcPct val="80000"/>
                </a:lnSpc>
                <a:spcBef>
                  <a:spcPts val="0"/>
                </a:spcBef>
                <a:spcAft>
                  <a:spcPts val="0"/>
                </a:spcAft>
                <a:defRPr/>
              </a:pPr>
              <a:endParaRPr lang="pt-BR" dirty="0">
                <a:solidFill>
                  <a:prstClr val="white"/>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55" name="Retângulo Arredondado 15">
              <a:extLst>
                <a:ext uri="{FF2B5EF4-FFF2-40B4-BE49-F238E27FC236}">
                  <a16:creationId xmlns:a16="http://schemas.microsoft.com/office/drawing/2014/main" id="{6AADB3BB-7CD0-619E-1372-9FC36A473010}"/>
                </a:ext>
              </a:extLst>
            </p:cNvPr>
            <p:cNvSpPr/>
            <p:nvPr/>
          </p:nvSpPr>
          <p:spPr>
            <a:xfrm>
              <a:off x="5976590" y="3222202"/>
              <a:ext cx="1357162" cy="612164"/>
            </a:xfrm>
            <a:prstGeom prst="roundRect">
              <a:avLst/>
            </a:prstGeom>
            <a:ln/>
          </p:spPr>
          <p:style>
            <a:lnRef idx="0">
              <a:schemeClr val="accent3"/>
            </a:lnRef>
            <a:fillRef idx="3">
              <a:schemeClr val="accent3"/>
            </a:fillRef>
            <a:effectRef idx="3">
              <a:schemeClr val="accent3"/>
            </a:effectRef>
            <a:fontRef idx="minor">
              <a:schemeClr val="lt1"/>
            </a:fontRef>
          </p:style>
          <p:txBody>
            <a:bodyPr rtlCol="0" anchor="ctr"/>
            <a:lstStyle/>
            <a:p>
              <a:pPr algn="ctr"/>
              <a:r>
                <a:rPr lang="pt-BR" dirty="0"/>
                <a:t>Seleção Prévia</a:t>
              </a:r>
            </a:p>
          </p:txBody>
        </p:sp>
        <p:sp>
          <p:nvSpPr>
            <p:cNvPr id="56" name="Seta para a direita 7">
              <a:extLst>
                <a:ext uri="{FF2B5EF4-FFF2-40B4-BE49-F238E27FC236}">
                  <a16:creationId xmlns:a16="http://schemas.microsoft.com/office/drawing/2014/main" id="{5D19ED21-70CC-3CF8-4642-09472645B82B}"/>
                </a:ext>
              </a:extLst>
            </p:cNvPr>
            <p:cNvSpPr/>
            <p:nvPr/>
          </p:nvSpPr>
          <p:spPr>
            <a:xfrm rot="1799720">
              <a:off x="5079134" y="2949192"/>
              <a:ext cx="740694" cy="160291"/>
            </a:xfrm>
            <a:custGeom>
              <a:avLst/>
              <a:gdLst>
                <a:gd name="connsiteX0" fmla="*/ 0 w 1155700"/>
                <a:gd name="connsiteY0" fmla="*/ 104775 h 419100"/>
                <a:gd name="connsiteX1" fmla="*/ 946150 w 1155700"/>
                <a:gd name="connsiteY1" fmla="*/ 104775 h 419100"/>
                <a:gd name="connsiteX2" fmla="*/ 946150 w 1155700"/>
                <a:gd name="connsiteY2" fmla="*/ 0 h 419100"/>
                <a:gd name="connsiteX3" fmla="*/ 1155700 w 1155700"/>
                <a:gd name="connsiteY3" fmla="*/ 209550 h 419100"/>
                <a:gd name="connsiteX4" fmla="*/ 946150 w 1155700"/>
                <a:gd name="connsiteY4" fmla="*/ 419100 h 419100"/>
                <a:gd name="connsiteX5" fmla="*/ 946150 w 1155700"/>
                <a:gd name="connsiteY5" fmla="*/ 314325 h 419100"/>
                <a:gd name="connsiteX6" fmla="*/ 0 w 1155700"/>
                <a:gd name="connsiteY6" fmla="*/ 314325 h 419100"/>
                <a:gd name="connsiteX7" fmla="*/ 0 w 1155700"/>
                <a:gd name="connsiteY7" fmla="*/ 104775 h 419100"/>
                <a:gd name="connsiteX0" fmla="*/ 0 w 1155700"/>
                <a:gd name="connsiteY0" fmla="*/ 168275 h 419100"/>
                <a:gd name="connsiteX1" fmla="*/ 946150 w 1155700"/>
                <a:gd name="connsiteY1" fmla="*/ 104775 h 419100"/>
                <a:gd name="connsiteX2" fmla="*/ 946150 w 1155700"/>
                <a:gd name="connsiteY2" fmla="*/ 0 h 419100"/>
                <a:gd name="connsiteX3" fmla="*/ 1155700 w 1155700"/>
                <a:gd name="connsiteY3" fmla="*/ 209550 h 419100"/>
                <a:gd name="connsiteX4" fmla="*/ 946150 w 1155700"/>
                <a:gd name="connsiteY4" fmla="*/ 419100 h 419100"/>
                <a:gd name="connsiteX5" fmla="*/ 946150 w 1155700"/>
                <a:gd name="connsiteY5" fmla="*/ 314325 h 419100"/>
                <a:gd name="connsiteX6" fmla="*/ 0 w 1155700"/>
                <a:gd name="connsiteY6" fmla="*/ 314325 h 419100"/>
                <a:gd name="connsiteX7" fmla="*/ 0 w 1155700"/>
                <a:gd name="connsiteY7" fmla="*/ 168275 h 419100"/>
                <a:gd name="connsiteX0" fmla="*/ 0 w 1155700"/>
                <a:gd name="connsiteY0" fmla="*/ 168275 h 419100"/>
                <a:gd name="connsiteX1" fmla="*/ 946150 w 1155700"/>
                <a:gd name="connsiteY1" fmla="*/ 104775 h 419100"/>
                <a:gd name="connsiteX2" fmla="*/ 946150 w 1155700"/>
                <a:gd name="connsiteY2" fmla="*/ 0 h 419100"/>
                <a:gd name="connsiteX3" fmla="*/ 1155700 w 1155700"/>
                <a:gd name="connsiteY3" fmla="*/ 209550 h 419100"/>
                <a:gd name="connsiteX4" fmla="*/ 946150 w 1155700"/>
                <a:gd name="connsiteY4" fmla="*/ 419100 h 419100"/>
                <a:gd name="connsiteX5" fmla="*/ 946150 w 1155700"/>
                <a:gd name="connsiteY5" fmla="*/ 314325 h 419100"/>
                <a:gd name="connsiteX6" fmla="*/ 0 w 1155700"/>
                <a:gd name="connsiteY6" fmla="*/ 200025 h 419100"/>
                <a:gd name="connsiteX7" fmla="*/ 0 w 1155700"/>
                <a:gd name="connsiteY7" fmla="*/ 168275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5700" h="419100">
                  <a:moveTo>
                    <a:pt x="0" y="168275"/>
                  </a:moveTo>
                  <a:lnTo>
                    <a:pt x="946150" y="104775"/>
                  </a:lnTo>
                  <a:lnTo>
                    <a:pt x="946150" y="0"/>
                  </a:lnTo>
                  <a:lnTo>
                    <a:pt x="1155700" y="209550"/>
                  </a:lnTo>
                  <a:lnTo>
                    <a:pt x="946150" y="419100"/>
                  </a:lnTo>
                  <a:lnTo>
                    <a:pt x="946150" y="314325"/>
                  </a:lnTo>
                  <a:lnTo>
                    <a:pt x="0" y="200025"/>
                  </a:lnTo>
                  <a:lnTo>
                    <a:pt x="0" y="168275"/>
                  </a:lnTo>
                  <a:close/>
                </a:path>
              </a:pathLst>
            </a:custGeom>
            <a:gradFill flip="none" rotWithShape="1">
              <a:gsLst>
                <a:gs pos="0">
                  <a:schemeClr val="accent3">
                    <a:lumMod val="50000"/>
                    <a:shade val="30000"/>
                    <a:satMod val="115000"/>
                  </a:schemeClr>
                </a:gs>
                <a:gs pos="50000">
                  <a:schemeClr val="accent3">
                    <a:lumMod val="50000"/>
                    <a:shade val="67500"/>
                    <a:satMod val="115000"/>
                  </a:schemeClr>
                </a:gs>
                <a:gs pos="100000">
                  <a:schemeClr val="accent3">
                    <a:lumMod val="50000"/>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tIns="97200" anchor="ctr"/>
            <a:lstStyle/>
            <a:p>
              <a:pPr algn="ctr" eaLnBrk="1" fontAlgn="auto" hangingPunct="1">
                <a:lnSpc>
                  <a:spcPct val="80000"/>
                </a:lnSpc>
                <a:spcBef>
                  <a:spcPts val="0"/>
                </a:spcBef>
                <a:spcAft>
                  <a:spcPts val="0"/>
                </a:spcAft>
                <a:defRPr/>
              </a:pPr>
              <a:endParaRPr lang="pt-BR" dirty="0">
                <a:solidFill>
                  <a:prstClr val="white"/>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57" name="Seta para a direita 7">
              <a:extLst>
                <a:ext uri="{FF2B5EF4-FFF2-40B4-BE49-F238E27FC236}">
                  <a16:creationId xmlns:a16="http://schemas.microsoft.com/office/drawing/2014/main" id="{F2C26D79-6A2F-2C55-32FE-3757C150177D}"/>
                </a:ext>
              </a:extLst>
            </p:cNvPr>
            <p:cNvSpPr/>
            <p:nvPr/>
          </p:nvSpPr>
          <p:spPr>
            <a:xfrm rot="19751554">
              <a:off x="5075410" y="3985279"/>
              <a:ext cx="740694" cy="160291"/>
            </a:xfrm>
            <a:custGeom>
              <a:avLst/>
              <a:gdLst>
                <a:gd name="connsiteX0" fmla="*/ 0 w 1155700"/>
                <a:gd name="connsiteY0" fmla="*/ 104775 h 419100"/>
                <a:gd name="connsiteX1" fmla="*/ 946150 w 1155700"/>
                <a:gd name="connsiteY1" fmla="*/ 104775 h 419100"/>
                <a:gd name="connsiteX2" fmla="*/ 946150 w 1155700"/>
                <a:gd name="connsiteY2" fmla="*/ 0 h 419100"/>
                <a:gd name="connsiteX3" fmla="*/ 1155700 w 1155700"/>
                <a:gd name="connsiteY3" fmla="*/ 209550 h 419100"/>
                <a:gd name="connsiteX4" fmla="*/ 946150 w 1155700"/>
                <a:gd name="connsiteY4" fmla="*/ 419100 h 419100"/>
                <a:gd name="connsiteX5" fmla="*/ 946150 w 1155700"/>
                <a:gd name="connsiteY5" fmla="*/ 314325 h 419100"/>
                <a:gd name="connsiteX6" fmla="*/ 0 w 1155700"/>
                <a:gd name="connsiteY6" fmla="*/ 314325 h 419100"/>
                <a:gd name="connsiteX7" fmla="*/ 0 w 1155700"/>
                <a:gd name="connsiteY7" fmla="*/ 104775 h 419100"/>
                <a:gd name="connsiteX0" fmla="*/ 0 w 1155700"/>
                <a:gd name="connsiteY0" fmla="*/ 168275 h 419100"/>
                <a:gd name="connsiteX1" fmla="*/ 946150 w 1155700"/>
                <a:gd name="connsiteY1" fmla="*/ 104775 h 419100"/>
                <a:gd name="connsiteX2" fmla="*/ 946150 w 1155700"/>
                <a:gd name="connsiteY2" fmla="*/ 0 h 419100"/>
                <a:gd name="connsiteX3" fmla="*/ 1155700 w 1155700"/>
                <a:gd name="connsiteY3" fmla="*/ 209550 h 419100"/>
                <a:gd name="connsiteX4" fmla="*/ 946150 w 1155700"/>
                <a:gd name="connsiteY4" fmla="*/ 419100 h 419100"/>
                <a:gd name="connsiteX5" fmla="*/ 946150 w 1155700"/>
                <a:gd name="connsiteY5" fmla="*/ 314325 h 419100"/>
                <a:gd name="connsiteX6" fmla="*/ 0 w 1155700"/>
                <a:gd name="connsiteY6" fmla="*/ 314325 h 419100"/>
                <a:gd name="connsiteX7" fmla="*/ 0 w 1155700"/>
                <a:gd name="connsiteY7" fmla="*/ 168275 h 419100"/>
                <a:gd name="connsiteX0" fmla="*/ 0 w 1155700"/>
                <a:gd name="connsiteY0" fmla="*/ 168275 h 419100"/>
                <a:gd name="connsiteX1" fmla="*/ 946150 w 1155700"/>
                <a:gd name="connsiteY1" fmla="*/ 104775 h 419100"/>
                <a:gd name="connsiteX2" fmla="*/ 946150 w 1155700"/>
                <a:gd name="connsiteY2" fmla="*/ 0 h 419100"/>
                <a:gd name="connsiteX3" fmla="*/ 1155700 w 1155700"/>
                <a:gd name="connsiteY3" fmla="*/ 209550 h 419100"/>
                <a:gd name="connsiteX4" fmla="*/ 946150 w 1155700"/>
                <a:gd name="connsiteY4" fmla="*/ 419100 h 419100"/>
                <a:gd name="connsiteX5" fmla="*/ 946150 w 1155700"/>
                <a:gd name="connsiteY5" fmla="*/ 314325 h 419100"/>
                <a:gd name="connsiteX6" fmla="*/ 0 w 1155700"/>
                <a:gd name="connsiteY6" fmla="*/ 200025 h 419100"/>
                <a:gd name="connsiteX7" fmla="*/ 0 w 1155700"/>
                <a:gd name="connsiteY7" fmla="*/ 168275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5700" h="419100">
                  <a:moveTo>
                    <a:pt x="0" y="168275"/>
                  </a:moveTo>
                  <a:lnTo>
                    <a:pt x="946150" y="104775"/>
                  </a:lnTo>
                  <a:lnTo>
                    <a:pt x="946150" y="0"/>
                  </a:lnTo>
                  <a:lnTo>
                    <a:pt x="1155700" y="209550"/>
                  </a:lnTo>
                  <a:lnTo>
                    <a:pt x="946150" y="419100"/>
                  </a:lnTo>
                  <a:lnTo>
                    <a:pt x="946150" y="314325"/>
                  </a:lnTo>
                  <a:lnTo>
                    <a:pt x="0" y="200025"/>
                  </a:lnTo>
                  <a:lnTo>
                    <a:pt x="0" y="168275"/>
                  </a:lnTo>
                  <a:close/>
                </a:path>
              </a:pathLst>
            </a:custGeom>
            <a:gradFill flip="none" rotWithShape="1">
              <a:gsLst>
                <a:gs pos="0">
                  <a:schemeClr val="accent3">
                    <a:lumMod val="50000"/>
                    <a:shade val="30000"/>
                    <a:satMod val="115000"/>
                  </a:schemeClr>
                </a:gs>
                <a:gs pos="50000">
                  <a:schemeClr val="accent3">
                    <a:lumMod val="50000"/>
                    <a:shade val="67500"/>
                    <a:satMod val="115000"/>
                  </a:schemeClr>
                </a:gs>
                <a:gs pos="100000">
                  <a:schemeClr val="accent3">
                    <a:lumMod val="50000"/>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tIns="97200" anchor="ctr"/>
            <a:lstStyle/>
            <a:p>
              <a:pPr algn="ctr" eaLnBrk="1" fontAlgn="auto" hangingPunct="1">
                <a:lnSpc>
                  <a:spcPct val="80000"/>
                </a:lnSpc>
                <a:spcBef>
                  <a:spcPts val="0"/>
                </a:spcBef>
                <a:spcAft>
                  <a:spcPts val="0"/>
                </a:spcAft>
                <a:defRPr/>
              </a:pPr>
              <a:endParaRPr lang="pt-BR" dirty="0">
                <a:solidFill>
                  <a:prstClr val="white"/>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58" name="Retângulo Arredondado 9">
              <a:extLst>
                <a:ext uri="{FF2B5EF4-FFF2-40B4-BE49-F238E27FC236}">
                  <a16:creationId xmlns:a16="http://schemas.microsoft.com/office/drawing/2014/main" id="{3335A144-8860-9746-CCC1-E45CA4010996}"/>
                </a:ext>
              </a:extLst>
            </p:cNvPr>
            <p:cNvSpPr/>
            <p:nvPr/>
          </p:nvSpPr>
          <p:spPr>
            <a:xfrm>
              <a:off x="8178630" y="2254476"/>
              <a:ext cx="1357162" cy="612164"/>
            </a:xfrm>
            <a:prstGeom prst="roundRect">
              <a:avLst/>
            </a:prstGeom>
            <a:ln/>
          </p:spPr>
          <p:style>
            <a:lnRef idx="0">
              <a:schemeClr val="accent3"/>
            </a:lnRef>
            <a:fillRef idx="3">
              <a:schemeClr val="accent3"/>
            </a:fillRef>
            <a:effectRef idx="3">
              <a:schemeClr val="accent3"/>
            </a:effectRef>
            <a:fontRef idx="minor">
              <a:schemeClr val="lt1"/>
            </a:fontRef>
          </p:style>
          <p:txBody>
            <a:bodyPr rtlCol="0" anchor="ctr"/>
            <a:lstStyle/>
            <a:p>
              <a:pPr algn="ctr"/>
              <a:r>
                <a:rPr lang="pt-BR" dirty="0"/>
                <a:t>Qualidade</a:t>
              </a:r>
            </a:p>
          </p:txBody>
        </p:sp>
        <p:sp>
          <p:nvSpPr>
            <p:cNvPr id="59" name="Retângulo Arredondado 10">
              <a:extLst>
                <a:ext uri="{FF2B5EF4-FFF2-40B4-BE49-F238E27FC236}">
                  <a16:creationId xmlns:a16="http://schemas.microsoft.com/office/drawing/2014/main" id="{B81F2238-5713-AA10-F0FE-EB23B5CC2039}"/>
                </a:ext>
              </a:extLst>
            </p:cNvPr>
            <p:cNvSpPr/>
            <p:nvPr/>
          </p:nvSpPr>
          <p:spPr>
            <a:xfrm>
              <a:off x="8178630" y="3223509"/>
              <a:ext cx="1357162" cy="612164"/>
            </a:xfrm>
            <a:prstGeom prst="roundRect">
              <a:avLst/>
            </a:prstGeom>
            <a:ln/>
          </p:spPr>
          <p:style>
            <a:lnRef idx="0">
              <a:schemeClr val="accent3"/>
            </a:lnRef>
            <a:fillRef idx="3">
              <a:schemeClr val="accent3"/>
            </a:fillRef>
            <a:effectRef idx="3">
              <a:schemeClr val="accent3"/>
            </a:effectRef>
            <a:fontRef idx="minor">
              <a:schemeClr val="lt1"/>
            </a:fontRef>
          </p:style>
          <p:txBody>
            <a:bodyPr rtlCol="0" anchor="ctr"/>
            <a:lstStyle/>
            <a:p>
              <a:pPr algn="ctr"/>
              <a:r>
                <a:rPr lang="pt-BR" dirty="0"/>
                <a:t>Áreas Técnicas</a:t>
              </a:r>
            </a:p>
          </p:txBody>
        </p:sp>
        <p:sp>
          <p:nvSpPr>
            <p:cNvPr id="60" name="Retângulo Arredondado 19">
              <a:extLst>
                <a:ext uri="{FF2B5EF4-FFF2-40B4-BE49-F238E27FC236}">
                  <a16:creationId xmlns:a16="http://schemas.microsoft.com/office/drawing/2014/main" id="{1A1D9F5F-3ADD-F1AE-16D6-154718226479}"/>
                </a:ext>
              </a:extLst>
            </p:cNvPr>
            <p:cNvSpPr/>
            <p:nvPr/>
          </p:nvSpPr>
          <p:spPr>
            <a:xfrm>
              <a:off x="8178630" y="4194336"/>
              <a:ext cx="1357162" cy="612164"/>
            </a:xfrm>
            <a:prstGeom prst="roundRect">
              <a:avLst/>
            </a:prstGeom>
            <a:ln/>
          </p:spPr>
          <p:style>
            <a:lnRef idx="0">
              <a:schemeClr val="accent3"/>
            </a:lnRef>
            <a:fillRef idx="3">
              <a:schemeClr val="accent3"/>
            </a:fillRef>
            <a:effectRef idx="3">
              <a:schemeClr val="accent3"/>
            </a:effectRef>
            <a:fontRef idx="minor">
              <a:schemeClr val="lt1"/>
            </a:fontRef>
          </p:style>
          <p:txBody>
            <a:bodyPr rtlCol="0" anchor="ctr"/>
            <a:lstStyle/>
            <a:p>
              <a:pPr algn="ctr"/>
              <a:r>
                <a:rPr lang="pt-BR" sz="1600" dirty="0"/>
                <a:t>Regulatório</a:t>
              </a:r>
            </a:p>
          </p:txBody>
        </p:sp>
        <p:sp>
          <p:nvSpPr>
            <p:cNvPr id="61" name="Seta para a direita 7">
              <a:extLst>
                <a:ext uri="{FF2B5EF4-FFF2-40B4-BE49-F238E27FC236}">
                  <a16:creationId xmlns:a16="http://schemas.microsoft.com/office/drawing/2014/main" id="{2E3564E9-774F-31C7-4B21-5323020B1669}"/>
                </a:ext>
              </a:extLst>
            </p:cNvPr>
            <p:cNvSpPr/>
            <p:nvPr/>
          </p:nvSpPr>
          <p:spPr>
            <a:xfrm rot="19751554">
              <a:off x="7322541" y="2863252"/>
              <a:ext cx="740694" cy="160291"/>
            </a:xfrm>
            <a:custGeom>
              <a:avLst/>
              <a:gdLst>
                <a:gd name="connsiteX0" fmla="*/ 0 w 1155700"/>
                <a:gd name="connsiteY0" fmla="*/ 104775 h 419100"/>
                <a:gd name="connsiteX1" fmla="*/ 946150 w 1155700"/>
                <a:gd name="connsiteY1" fmla="*/ 104775 h 419100"/>
                <a:gd name="connsiteX2" fmla="*/ 946150 w 1155700"/>
                <a:gd name="connsiteY2" fmla="*/ 0 h 419100"/>
                <a:gd name="connsiteX3" fmla="*/ 1155700 w 1155700"/>
                <a:gd name="connsiteY3" fmla="*/ 209550 h 419100"/>
                <a:gd name="connsiteX4" fmla="*/ 946150 w 1155700"/>
                <a:gd name="connsiteY4" fmla="*/ 419100 h 419100"/>
                <a:gd name="connsiteX5" fmla="*/ 946150 w 1155700"/>
                <a:gd name="connsiteY5" fmla="*/ 314325 h 419100"/>
                <a:gd name="connsiteX6" fmla="*/ 0 w 1155700"/>
                <a:gd name="connsiteY6" fmla="*/ 314325 h 419100"/>
                <a:gd name="connsiteX7" fmla="*/ 0 w 1155700"/>
                <a:gd name="connsiteY7" fmla="*/ 104775 h 419100"/>
                <a:gd name="connsiteX0" fmla="*/ 0 w 1155700"/>
                <a:gd name="connsiteY0" fmla="*/ 168275 h 419100"/>
                <a:gd name="connsiteX1" fmla="*/ 946150 w 1155700"/>
                <a:gd name="connsiteY1" fmla="*/ 104775 h 419100"/>
                <a:gd name="connsiteX2" fmla="*/ 946150 w 1155700"/>
                <a:gd name="connsiteY2" fmla="*/ 0 h 419100"/>
                <a:gd name="connsiteX3" fmla="*/ 1155700 w 1155700"/>
                <a:gd name="connsiteY3" fmla="*/ 209550 h 419100"/>
                <a:gd name="connsiteX4" fmla="*/ 946150 w 1155700"/>
                <a:gd name="connsiteY4" fmla="*/ 419100 h 419100"/>
                <a:gd name="connsiteX5" fmla="*/ 946150 w 1155700"/>
                <a:gd name="connsiteY5" fmla="*/ 314325 h 419100"/>
                <a:gd name="connsiteX6" fmla="*/ 0 w 1155700"/>
                <a:gd name="connsiteY6" fmla="*/ 314325 h 419100"/>
                <a:gd name="connsiteX7" fmla="*/ 0 w 1155700"/>
                <a:gd name="connsiteY7" fmla="*/ 168275 h 419100"/>
                <a:gd name="connsiteX0" fmla="*/ 0 w 1155700"/>
                <a:gd name="connsiteY0" fmla="*/ 168275 h 419100"/>
                <a:gd name="connsiteX1" fmla="*/ 946150 w 1155700"/>
                <a:gd name="connsiteY1" fmla="*/ 104775 h 419100"/>
                <a:gd name="connsiteX2" fmla="*/ 946150 w 1155700"/>
                <a:gd name="connsiteY2" fmla="*/ 0 h 419100"/>
                <a:gd name="connsiteX3" fmla="*/ 1155700 w 1155700"/>
                <a:gd name="connsiteY3" fmla="*/ 209550 h 419100"/>
                <a:gd name="connsiteX4" fmla="*/ 946150 w 1155700"/>
                <a:gd name="connsiteY4" fmla="*/ 419100 h 419100"/>
                <a:gd name="connsiteX5" fmla="*/ 946150 w 1155700"/>
                <a:gd name="connsiteY5" fmla="*/ 314325 h 419100"/>
                <a:gd name="connsiteX6" fmla="*/ 0 w 1155700"/>
                <a:gd name="connsiteY6" fmla="*/ 200025 h 419100"/>
                <a:gd name="connsiteX7" fmla="*/ 0 w 1155700"/>
                <a:gd name="connsiteY7" fmla="*/ 168275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5700" h="419100">
                  <a:moveTo>
                    <a:pt x="0" y="168275"/>
                  </a:moveTo>
                  <a:lnTo>
                    <a:pt x="946150" y="104775"/>
                  </a:lnTo>
                  <a:lnTo>
                    <a:pt x="946150" y="0"/>
                  </a:lnTo>
                  <a:lnTo>
                    <a:pt x="1155700" y="209550"/>
                  </a:lnTo>
                  <a:lnTo>
                    <a:pt x="946150" y="419100"/>
                  </a:lnTo>
                  <a:lnTo>
                    <a:pt x="946150" y="314325"/>
                  </a:lnTo>
                  <a:lnTo>
                    <a:pt x="0" y="200025"/>
                  </a:lnTo>
                  <a:lnTo>
                    <a:pt x="0" y="168275"/>
                  </a:lnTo>
                  <a:close/>
                </a:path>
              </a:pathLst>
            </a:custGeom>
            <a:gradFill flip="none" rotWithShape="1">
              <a:gsLst>
                <a:gs pos="0">
                  <a:schemeClr val="accent3">
                    <a:lumMod val="50000"/>
                    <a:shade val="30000"/>
                    <a:satMod val="115000"/>
                  </a:schemeClr>
                </a:gs>
                <a:gs pos="50000">
                  <a:schemeClr val="accent3">
                    <a:lumMod val="50000"/>
                    <a:shade val="67500"/>
                    <a:satMod val="115000"/>
                  </a:schemeClr>
                </a:gs>
                <a:gs pos="100000">
                  <a:schemeClr val="accent3">
                    <a:lumMod val="50000"/>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tIns="97200" anchor="ctr"/>
            <a:lstStyle/>
            <a:p>
              <a:pPr algn="ctr" eaLnBrk="1" fontAlgn="auto" hangingPunct="1">
                <a:lnSpc>
                  <a:spcPct val="80000"/>
                </a:lnSpc>
                <a:spcBef>
                  <a:spcPts val="0"/>
                </a:spcBef>
                <a:spcAft>
                  <a:spcPts val="0"/>
                </a:spcAft>
                <a:defRPr/>
              </a:pPr>
              <a:endParaRPr lang="pt-BR" dirty="0">
                <a:solidFill>
                  <a:prstClr val="white"/>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62" name="Seta para a direita 7">
              <a:extLst>
                <a:ext uri="{FF2B5EF4-FFF2-40B4-BE49-F238E27FC236}">
                  <a16:creationId xmlns:a16="http://schemas.microsoft.com/office/drawing/2014/main" id="{00AF2974-56BD-B421-EFF4-C806E028F814}"/>
                </a:ext>
              </a:extLst>
            </p:cNvPr>
            <p:cNvSpPr/>
            <p:nvPr/>
          </p:nvSpPr>
          <p:spPr>
            <a:xfrm rot="1799720">
              <a:off x="7318817" y="4080646"/>
              <a:ext cx="740694" cy="160291"/>
            </a:xfrm>
            <a:custGeom>
              <a:avLst/>
              <a:gdLst>
                <a:gd name="connsiteX0" fmla="*/ 0 w 1155700"/>
                <a:gd name="connsiteY0" fmla="*/ 104775 h 419100"/>
                <a:gd name="connsiteX1" fmla="*/ 946150 w 1155700"/>
                <a:gd name="connsiteY1" fmla="*/ 104775 h 419100"/>
                <a:gd name="connsiteX2" fmla="*/ 946150 w 1155700"/>
                <a:gd name="connsiteY2" fmla="*/ 0 h 419100"/>
                <a:gd name="connsiteX3" fmla="*/ 1155700 w 1155700"/>
                <a:gd name="connsiteY3" fmla="*/ 209550 h 419100"/>
                <a:gd name="connsiteX4" fmla="*/ 946150 w 1155700"/>
                <a:gd name="connsiteY4" fmla="*/ 419100 h 419100"/>
                <a:gd name="connsiteX5" fmla="*/ 946150 w 1155700"/>
                <a:gd name="connsiteY5" fmla="*/ 314325 h 419100"/>
                <a:gd name="connsiteX6" fmla="*/ 0 w 1155700"/>
                <a:gd name="connsiteY6" fmla="*/ 314325 h 419100"/>
                <a:gd name="connsiteX7" fmla="*/ 0 w 1155700"/>
                <a:gd name="connsiteY7" fmla="*/ 104775 h 419100"/>
                <a:gd name="connsiteX0" fmla="*/ 0 w 1155700"/>
                <a:gd name="connsiteY0" fmla="*/ 168275 h 419100"/>
                <a:gd name="connsiteX1" fmla="*/ 946150 w 1155700"/>
                <a:gd name="connsiteY1" fmla="*/ 104775 h 419100"/>
                <a:gd name="connsiteX2" fmla="*/ 946150 w 1155700"/>
                <a:gd name="connsiteY2" fmla="*/ 0 h 419100"/>
                <a:gd name="connsiteX3" fmla="*/ 1155700 w 1155700"/>
                <a:gd name="connsiteY3" fmla="*/ 209550 h 419100"/>
                <a:gd name="connsiteX4" fmla="*/ 946150 w 1155700"/>
                <a:gd name="connsiteY4" fmla="*/ 419100 h 419100"/>
                <a:gd name="connsiteX5" fmla="*/ 946150 w 1155700"/>
                <a:gd name="connsiteY5" fmla="*/ 314325 h 419100"/>
                <a:gd name="connsiteX6" fmla="*/ 0 w 1155700"/>
                <a:gd name="connsiteY6" fmla="*/ 314325 h 419100"/>
                <a:gd name="connsiteX7" fmla="*/ 0 w 1155700"/>
                <a:gd name="connsiteY7" fmla="*/ 168275 h 419100"/>
                <a:gd name="connsiteX0" fmla="*/ 0 w 1155700"/>
                <a:gd name="connsiteY0" fmla="*/ 168275 h 419100"/>
                <a:gd name="connsiteX1" fmla="*/ 946150 w 1155700"/>
                <a:gd name="connsiteY1" fmla="*/ 104775 h 419100"/>
                <a:gd name="connsiteX2" fmla="*/ 946150 w 1155700"/>
                <a:gd name="connsiteY2" fmla="*/ 0 h 419100"/>
                <a:gd name="connsiteX3" fmla="*/ 1155700 w 1155700"/>
                <a:gd name="connsiteY3" fmla="*/ 209550 h 419100"/>
                <a:gd name="connsiteX4" fmla="*/ 946150 w 1155700"/>
                <a:gd name="connsiteY4" fmla="*/ 419100 h 419100"/>
                <a:gd name="connsiteX5" fmla="*/ 946150 w 1155700"/>
                <a:gd name="connsiteY5" fmla="*/ 314325 h 419100"/>
                <a:gd name="connsiteX6" fmla="*/ 0 w 1155700"/>
                <a:gd name="connsiteY6" fmla="*/ 200025 h 419100"/>
                <a:gd name="connsiteX7" fmla="*/ 0 w 1155700"/>
                <a:gd name="connsiteY7" fmla="*/ 168275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5700" h="419100">
                  <a:moveTo>
                    <a:pt x="0" y="168275"/>
                  </a:moveTo>
                  <a:lnTo>
                    <a:pt x="946150" y="104775"/>
                  </a:lnTo>
                  <a:lnTo>
                    <a:pt x="946150" y="0"/>
                  </a:lnTo>
                  <a:lnTo>
                    <a:pt x="1155700" y="209550"/>
                  </a:lnTo>
                  <a:lnTo>
                    <a:pt x="946150" y="419100"/>
                  </a:lnTo>
                  <a:lnTo>
                    <a:pt x="946150" y="314325"/>
                  </a:lnTo>
                  <a:lnTo>
                    <a:pt x="0" y="200025"/>
                  </a:lnTo>
                  <a:lnTo>
                    <a:pt x="0" y="168275"/>
                  </a:lnTo>
                  <a:close/>
                </a:path>
              </a:pathLst>
            </a:custGeom>
            <a:gradFill flip="none" rotWithShape="1">
              <a:gsLst>
                <a:gs pos="0">
                  <a:schemeClr val="accent3">
                    <a:lumMod val="50000"/>
                    <a:shade val="30000"/>
                    <a:satMod val="115000"/>
                  </a:schemeClr>
                </a:gs>
                <a:gs pos="50000">
                  <a:schemeClr val="accent3">
                    <a:lumMod val="50000"/>
                    <a:shade val="67500"/>
                    <a:satMod val="115000"/>
                  </a:schemeClr>
                </a:gs>
                <a:gs pos="100000">
                  <a:schemeClr val="accent3">
                    <a:lumMod val="50000"/>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tIns="97200" anchor="ctr"/>
            <a:lstStyle/>
            <a:p>
              <a:pPr algn="ctr" eaLnBrk="1" fontAlgn="auto" hangingPunct="1">
                <a:lnSpc>
                  <a:spcPct val="80000"/>
                </a:lnSpc>
                <a:spcBef>
                  <a:spcPts val="0"/>
                </a:spcBef>
                <a:spcAft>
                  <a:spcPts val="0"/>
                </a:spcAft>
                <a:defRPr/>
              </a:pPr>
              <a:endParaRPr lang="pt-BR" dirty="0">
                <a:solidFill>
                  <a:prstClr val="white"/>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63" name="Seta para a direita 7">
              <a:extLst>
                <a:ext uri="{FF2B5EF4-FFF2-40B4-BE49-F238E27FC236}">
                  <a16:creationId xmlns:a16="http://schemas.microsoft.com/office/drawing/2014/main" id="{B8868C77-ABCA-6D3B-46B1-954FFADBA807}"/>
                </a:ext>
              </a:extLst>
            </p:cNvPr>
            <p:cNvSpPr/>
            <p:nvPr/>
          </p:nvSpPr>
          <p:spPr>
            <a:xfrm rot="21433355">
              <a:off x="7318817" y="3433083"/>
              <a:ext cx="740694" cy="160291"/>
            </a:xfrm>
            <a:custGeom>
              <a:avLst/>
              <a:gdLst>
                <a:gd name="connsiteX0" fmla="*/ 0 w 1155700"/>
                <a:gd name="connsiteY0" fmla="*/ 104775 h 419100"/>
                <a:gd name="connsiteX1" fmla="*/ 946150 w 1155700"/>
                <a:gd name="connsiteY1" fmla="*/ 104775 h 419100"/>
                <a:gd name="connsiteX2" fmla="*/ 946150 w 1155700"/>
                <a:gd name="connsiteY2" fmla="*/ 0 h 419100"/>
                <a:gd name="connsiteX3" fmla="*/ 1155700 w 1155700"/>
                <a:gd name="connsiteY3" fmla="*/ 209550 h 419100"/>
                <a:gd name="connsiteX4" fmla="*/ 946150 w 1155700"/>
                <a:gd name="connsiteY4" fmla="*/ 419100 h 419100"/>
                <a:gd name="connsiteX5" fmla="*/ 946150 w 1155700"/>
                <a:gd name="connsiteY5" fmla="*/ 314325 h 419100"/>
                <a:gd name="connsiteX6" fmla="*/ 0 w 1155700"/>
                <a:gd name="connsiteY6" fmla="*/ 314325 h 419100"/>
                <a:gd name="connsiteX7" fmla="*/ 0 w 1155700"/>
                <a:gd name="connsiteY7" fmla="*/ 104775 h 419100"/>
                <a:gd name="connsiteX0" fmla="*/ 0 w 1155700"/>
                <a:gd name="connsiteY0" fmla="*/ 168275 h 419100"/>
                <a:gd name="connsiteX1" fmla="*/ 946150 w 1155700"/>
                <a:gd name="connsiteY1" fmla="*/ 104775 h 419100"/>
                <a:gd name="connsiteX2" fmla="*/ 946150 w 1155700"/>
                <a:gd name="connsiteY2" fmla="*/ 0 h 419100"/>
                <a:gd name="connsiteX3" fmla="*/ 1155700 w 1155700"/>
                <a:gd name="connsiteY3" fmla="*/ 209550 h 419100"/>
                <a:gd name="connsiteX4" fmla="*/ 946150 w 1155700"/>
                <a:gd name="connsiteY4" fmla="*/ 419100 h 419100"/>
                <a:gd name="connsiteX5" fmla="*/ 946150 w 1155700"/>
                <a:gd name="connsiteY5" fmla="*/ 314325 h 419100"/>
                <a:gd name="connsiteX6" fmla="*/ 0 w 1155700"/>
                <a:gd name="connsiteY6" fmla="*/ 314325 h 419100"/>
                <a:gd name="connsiteX7" fmla="*/ 0 w 1155700"/>
                <a:gd name="connsiteY7" fmla="*/ 168275 h 419100"/>
                <a:gd name="connsiteX0" fmla="*/ 0 w 1155700"/>
                <a:gd name="connsiteY0" fmla="*/ 168275 h 419100"/>
                <a:gd name="connsiteX1" fmla="*/ 946150 w 1155700"/>
                <a:gd name="connsiteY1" fmla="*/ 104775 h 419100"/>
                <a:gd name="connsiteX2" fmla="*/ 946150 w 1155700"/>
                <a:gd name="connsiteY2" fmla="*/ 0 h 419100"/>
                <a:gd name="connsiteX3" fmla="*/ 1155700 w 1155700"/>
                <a:gd name="connsiteY3" fmla="*/ 209550 h 419100"/>
                <a:gd name="connsiteX4" fmla="*/ 946150 w 1155700"/>
                <a:gd name="connsiteY4" fmla="*/ 419100 h 419100"/>
                <a:gd name="connsiteX5" fmla="*/ 946150 w 1155700"/>
                <a:gd name="connsiteY5" fmla="*/ 314325 h 419100"/>
                <a:gd name="connsiteX6" fmla="*/ 0 w 1155700"/>
                <a:gd name="connsiteY6" fmla="*/ 200025 h 419100"/>
                <a:gd name="connsiteX7" fmla="*/ 0 w 1155700"/>
                <a:gd name="connsiteY7" fmla="*/ 168275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5700" h="419100">
                  <a:moveTo>
                    <a:pt x="0" y="168275"/>
                  </a:moveTo>
                  <a:lnTo>
                    <a:pt x="946150" y="104775"/>
                  </a:lnTo>
                  <a:lnTo>
                    <a:pt x="946150" y="0"/>
                  </a:lnTo>
                  <a:lnTo>
                    <a:pt x="1155700" y="209550"/>
                  </a:lnTo>
                  <a:lnTo>
                    <a:pt x="946150" y="419100"/>
                  </a:lnTo>
                  <a:lnTo>
                    <a:pt x="946150" y="314325"/>
                  </a:lnTo>
                  <a:lnTo>
                    <a:pt x="0" y="200025"/>
                  </a:lnTo>
                  <a:lnTo>
                    <a:pt x="0" y="168275"/>
                  </a:lnTo>
                  <a:close/>
                </a:path>
              </a:pathLst>
            </a:custGeom>
            <a:gradFill flip="none" rotWithShape="1">
              <a:gsLst>
                <a:gs pos="0">
                  <a:schemeClr val="accent3">
                    <a:lumMod val="50000"/>
                    <a:shade val="30000"/>
                    <a:satMod val="115000"/>
                  </a:schemeClr>
                </a:gs>
                <a:gs pos="50000">
                  <a:schemeClr val="accent3">
                    <a:lumMod val="50000"/>
                    <a:shade val="67500"/>
                    <a:satMod val="115000"/>
                  </a:schemeClr>
                </a:gs>
                <a:gs pos="100000">
                  <a:schemeClr val="accent3">
                    <a:lumMod val="50000"/>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tIns="97200" anchor="ctr"/>
            <a:lstStyle/>
            <a:p>
              <a:pPr algn="ctr" eaLnBrk="1" fontAlgn="auto" hangingPunct="1">
                <a:lnSpc>
                  <a:spcPct val="80000"/>
                </a:lnSpc>
                <a:spcBef>
                  <a:spcPts val="0"/>
                </a:spcBef>
                <a:spcAft>
                  <a:spcPts val="0"/>
                </a:spcAft>
                <a:defRPr/>
              </a:pPr>
              <a:endParaRPr lang="pt-BR" dirty="0">
                <a:solidFill>
                  <a:prstClr val="white"/>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64" name="Retângulo Arredondado 11">
              <a:extLst>
                <a:ext uri="{FF2B5EF4-FFF2-40B4-BE49-F238E27FC236}">
                  <a16:creationId xmlns:a16="http://schemas.microsoft.com/office/drawing/2014/main" id="{5C5682FB-CD3E-254F-FA38-46675859D003}"/>
                </a:ext>
              </a:extLst>
            </p:cNvPr>
            <p:cNvSpPr/>
            <p:nvPr/>
          </p:nvSpPr>
          <p:spPr>
            <a:xfrm>
              <a:off x="10380670" y="3222202"/>
              <a:ext cx="1357162" cy="612164"/>
            </a:xfrm>
            <a:prstGeom prst="roundRect">
              <a:avLst/>
            </a:prstGeom>
            <a:solidFill>
              <a:srgbClr val="00B050"/>
            </a:solidFill>
            <a:ln>
              <a:solidFill>
                <a:srgbClr val="00B050"/>
              </a:solidFill>
            </a:ln>
            <a:effectLst>
              <a:outerShdw blurRad="50800" dist="38100" dir="2700000" algn="tl" rotWithShape="0">
                <a:prstClr val="black">
                  <a:alpha val="40000"/>
                </a:prstClr>
              </a:outerShdw>
            </a:effectLst>
          </p:spPr>
          <p:style>
            <a:lnRef idx="3">
              <a:schemeClr val="lt1"/>
            </a:lnRef>
            <a:fillRef idx="1">
              <a:schemeClr val="accent4"/>
            </a:fillRef>
            <a:effectRef idx="1">
              <a:schemeClr val="accent4"/>
            </a:effectRef>
            <a:fontRef idx="minor">
              <a:schemeClr val="lt1"/>
            </a:fontRef>
          </p:style>
          <p:txBody>
            <a:bodyPr rtlCol="0" anchor="ctr"/>
            <a:lstStyle/>
            <a:p>
              <a:pPr algn="ctr"/>
              <a:r>
                <a:rPr lang="pt-BR" dirty="0"/>
                <a:t>Aprovação</a:t>
              </a:r>
            </a:p>
          </p:txBody>
        </p:sp>
        <p:sp>
          <p:nvSpPr>
            <p:cNvPr id="65" name="Seta para a direita 7">
              <a:extLst>
                <a:ext uri="{FF2B5EF4-FFF2-40B4-BE49-F238E27FC236}">
                  <a16:creationId xmlns:a16="http://schemas.microsoft.com/office/drawing/2014/main" id="{02C7DBE8-6497-958F-AEB5-CEF071856090}"/>
                </a:ext>
              </a:extLst>
            </p:cNvPr>
            <p:cNvSpPr/>
            <p:nvPr/>
          </p:nvSpPr>
          <p:spPr>
            <a:xfrm rot="21433355">
              <a:off x="9539241" y="3473532"/>
              <a:ext cx="740694" cy="160291"/>
            </a:xfrm>
            <a:custGeom>
              <a:avLst/>
              <a:gdLst>
                <a:gd name="connsiteX0" fmla="*/ 0 w 1155700"/>
                <a:gd name="connsiteY0" fmla="*/ 104775 h 419100"/>
                <a:gd name="connsiteX1" fmla="*/ 946150 w 1155700"/>
                <a:gd name="connsiteY1" fmla="*/ 104775 h 419100"/>
                <a:gd name="connsiteX2" fmla="*/ 946150 w 1155700"/>
                <a:gd name="connsiteY2" fmla="*/ 0 h 419100"/>
                <a:gd name="connsiteX3" fmla="*/ 1155700 w 1155700"/>
                <a:gd name="connsiteY3" fmla="*/ 209550 h 419100"/>
                <a:gd name="connsiteX4" fmla="*/ 946150 w 1155700"/>
                <a:gd name="connsiteY4" fmla="*/ 419100 h 419100"/>
                <a:gd name="connsiteX5" fmla="*/ 946150 w 1155700"/>
                <a:gd name="connsiteY5" fmla="*/ 314325 h 419100"/>
                <a:gd name="connsiteX6" fmla="*/ 0 w 1155700"/>
                <a:gd name="connsiteY6" fmla="*/ 314325 h 419100"/>
                <a:gd name="connsiteX7" fmla="*/ 0 w 1155700"/>
                <a:gd name="connsiteY7" fmla="*/ 104775 h 419100"/>
                <a:gd name="connsiteX0" fmla="*/ 0 w 1155700"/>
                <a:gd name="connsiteY0" fmla="*/ 168275 h 419100"/>
                <a:gd name="connsiteX1" fmla="*/ 946150 w 1155700"/>
                <a:gd name="connsiteY1" fmla="*/ 104775 h 419100"/>
                <a:gd name="connsiteX2" fmla="*/ 946150 w 1155700"/>
                <a:gd name="connsiteY2" fmla="*/ 0 h 419100"/>
                <a:gd name="connsiteX3" fmla="*/ 1155700 w 1155700"/>
                <a:gd name="connsiteY3" fmla="*/ 209550 h 419100"/>
                <a:gd name="connsiteX4" fmla="*/ 946150 w 1155700"/>
                <a:gd name="connsiteY4" fmla="*/ 419100 h 419100"/>
                <a:gd name="connsiteX5" fmla="*/ 946150 w 1155700"/>
                <a:gd name="connsiteY5" fmla="*/ 314325 h 419100"/>
                <a:gd name="connsiteX6" fmla="*/ 0 w 1155700"/>
                <a:gd name="connsiteY6" fmla="*/ 314325 h 419100"/>
                <a:gd name="connsiteX7" fmla="*/ 0 w 1155700"/>
                <a:gd name="connsiteY7" fmla="*/ 168275 h 419100"/>
                <a:gd name="connsiteX0" fmla="*/ 0 w 1155700"/>
                <a:gd name="connsiteY0" fmla="*/ 168275 h 419100"/>
                <a:gd name="connsiteX1" fmla="*/ 946150 w 1155700"/>
                <a:gd name="connsiteY1" fmla="*/ 104775 h 419100"/>
                <a:gd name="connsiteX2" fmla="*/ 946150 w 1155700"/>
                <a:gd name="connsiteY2" fmla="*/ 0 h 419100"/>
                <a:gd name="connsiteX3" fmla="*/ 1155700 w 1155700"/>
                <a:gd name="connsiteY3" fmla="*/ 209550 h 419100"/>
                <a:gd name="connsiteX4" fmla="*/ 946150 w 1155700"/>
                <a:gd name="connsiteY4" fmla="*/ 419100 h 419100"/>
                <a:gd name="connsiteX5" fmla="*/ 946150 w 1155700"/>
                <a:gd name="connsiteY5" fmla="*/ 314325 h 419100"/>
                <a:gd name="connsiteX6" fmla="*/ 0 w 1155700"/>
                <a:gd name="connsiteY6" fmla="*/ 200025 h 419100"/>
                <a:gd name="connsiteX7" fmla="*/ 0 w 1155700"/>
                <a:gd name="connsiteY7" fmla="*/ 168275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5700" h="419100">
                  <a:moveTo>
                    <a:pt x="0" y="168275"/>
                  </a:moveTo>
                  <a:lnTo>
                    <a:pt x="946150" y="104775"/>
                  </a:lnTo>
                  <a:lnTo>
                    <a:pt x="946150" y="0"/>
                  </a:lnTo>
                  <a:lnTo>
                    <a:pt x="1155700" y="209550"/>
                  </a:lnTo>
                  <a:lnTo>
                    <a:pt x="946150" y="419100"/>
                  </a:lnTo>
                  <a:lnTo>
                    <a:pt x="946150" y="314325"/>
                  </a:lnTo>
                  <a:lnTo>
                    <a:pt x="0" y="200025"/>
                  </a:lnTo>
                  <a:lnTo>
                    <a:pt x="0" y="168275"/>
                  </a:lnTo>
                  <a:close/>
                </a:path>
              </a:pathLst>
            </a:custGeom>
            <a:gradFill flip="none" rotWithShape="1">
              <a:gsLst>
                <a:gs pos="0">
                  <a:schemeClr val="accent3">
                    <a:lumMod val="50000"/>
                    <a:shade val="30000"/>
                    <a:satMod val="115000"/>
                  </a:schemeClr>
                </a:gs>
                <a:gs pos="50000">
                  <a:schemeClr val="accent3">
                    <a:lumMod val="50000"/>
                    <a:shade val="67500"/>
                    <a:satMod val="115000"/>
                  </a:schemeClr>
                </a:gs>
                <a:gs pos="100000">
                  <a:schemeClr val="accent3">
                    <a:lumMod val="50000"/>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tIns="97200" anchor="ctr"/>
            <a:lstStyle/>
            <a:p>
              <a:pPr algn="ctr" eaLnBrk="1" fontAlgn="auto" hangingPunct="1">
                <a:lnSpc>
                  <a:spcPct val="80000"/>
                </a:lnSpc>
                <a:spcBef>
                  <a:spcPts val="0"/>
                </a:spcBef>
                <a:spcAft>
                  <a:spcPts val="0"/>
                </a:spcAft>
                <a:defRPr/>
              </a:pPr>
              <a:endParaRPr lang="pt-BR" dirty="0">
                <a:solidFill>
                  <a:prstClr val="white"/>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66" name="Retângulo Arredondado 20">
              <a:extLst>
                <a:ext uri="{FF2B5EF4-FFF2-40B4-BE49-F238E27FC236}">
                  <a16:creationId xmlns:a16="http://schemas.microsoft.com/office/drawing/2014/main" id="{318808F7-EEE5-4530-B25B-32F5C9E2718B}"/>
                </a:ext>
              </a:extLst>
            </p:cNvPr>
            <p:cNvSpPr/>
            <p:nvPr/>
          </p:nvSpPr>
          <p:spPr>
            <a:xfrm>
              <a:off x="10581502" y="4899838"/>
              <a:ext cx="1357162" cy="612164"/>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pt-BR" dirty="0"/>
                <a:t>Projeto</a:t>
              </a:r>
            </a:p>
          </p:txBody>
        </p:sp>
        <p:sp>
          <p:nvSpPr>
            <p:cNvPr id="67" name="Seta para a direita 7">
              <a:extLst>
                <a:ext uri="{FF2B5EF4-FFF2-40B4-BE49-F238E27FC236}">
                  <a16:creationId xmlns:a16="http://schemas.microsoft.com/office/drawing/2014/main" id="{1719D876-03B1-C268-EDDF-2199CB614FA4}"/>
                </a:ext>
              </a:extLst>
            </p:cNvPr>
            <p:cNvSpPr/>
            <p:nvPr/>
          </p:nvSpPr>
          <p:spPr>
            <a:xfrm rot="3006279">
              <a:off x="10527139" y="4310523"/>
              <a:ext cx="1088766" cy="209654"/>
            </a:xfrm>
            <a:custGeom>
              <a:avLst/>
              <a:gdLst>
                <a:gd name="connsiteX0" fmla="*/ 0 w 1155700"/>
                <a:gd name="connsiteY0" fmla="*/ 104775 h 419100"/>
                <a:gd name="connsiteX1" fmla="*/ 946150 w 1155700"/>
                <a:gd name="connsiteY1" fmla="*/ 104775 h 419100"/>
                <a:gd name="connsiteX2" fmla="*/ 946150 w 1155700"/>
                <a:gd name="connsiteY2" fmla="*/ 0 h 419100"/>
                <a:gd name="connsiteX3" fmla="*/ 1155700 w 1155700"/>
                <a:gd name="connsiteY3" fmla="*/ 209550 h 419100"/>
                <a:gd name="connsiteX4" fmla="*/ 946150 w 1155700"/>
                <a:gd name="connsiteY4" fmla="*/ 419100 h 419100"/>
                <a:gd name="connsiteX5" fmla="*/ 946150 w 1155700"/>
                <a:gd name="connsiteY5" fmla="*/ 314325 h 419100"/>
                <a:gd name="connsiteX6" fmla="*/ 0 w 1155700"/>
                <a:gd name="connsiteY6" fmla="*/ 314325 h 419100"/>
                <a:gd name="connsiteX7" fmla="*/ 0 w 1155700"/>
                <a:gd name="connsiteY7" fmla="*/ 104775 h 419100"/>
                <a:gd name="connsiteX0" fmla="*/ 0 w 1155700"/>
                <a:gd name="connsiteY0" fmla="*/ 168275 h 419100"/>
                <a:gd name="connsiteX1" fmla="*/ 946150 w 1155700"/>
                <a:gd name="connsiteY1" fmla="*/ 104775 h 419100"/>
                <a:gd name="connsiteX2" fmla="*/ 946150 w 1155700"/>
                <a:gd name="connsiteY2" fmla="*/ 0 h 419100"/>
                <a:gd name="connsiteX3" fmla="*/ 1155700 w 1155700"/>
                <a:gd name="connsiteY3" fmla="*/ 209550 h 419100"/>
                <a:gd name="connsiteX4" fmla="*/ 946150 w 1155700"/>
                <a:gd name="connsiteY4" fmla="*/ 419100 h 419100"/>
                <a:gd name="connsiteX5" fmla="*/ 946150 w 1155700"/>
                <a:gd name="connsiteY5" fmla="*/ 314325 h 419100"/>
                <a:gd name="connsiteX6" fmla="*/ 0 w 1155700"/>
                <a:gd name="connsiteY6" fmla="*/ 314325 h 419100"/>
                <a:gd name="connsiteX7" fmla="*/ 0 w 1155700"/>
                <a:gd name="connsiteY7" fmla="*/ 168275 h 419100"/>
                <a:gd name="connsiteX0" fmla="*/ 0 w 1155700"/>
                <a:gd name="connsiteY0" fmla="*/ 168275 h 419100"/>
                <a:gd name="connsiteX1" fmla="*/ 946150 w 1155700"/>
                <a:gd name="connsiteY1" fmla="*/ 104775 h 419100"/>
                <a:gd name="connsiteX2" fmla="*/ 946150 w 1155700"/>
                <a:gd name="connsiteY2" fmla="*/ 0 h 419100"/>
                <a:gd name="connsiteX3" fmla="*/ 1155700 w 1155700"/>
                <a:gd name="connsiteY3" fmla="*/ 209550 h 419100"/>
                <a:gd name="connsiteX4" fmla="*/ 946150 w 1155700"/>
                <a:gd name="connsiteY4" fmla="*/ 419100 h 419100"/>
                <a:gd name="connsiteX5" fmla="*/ 946150 w 1155700"/>
                <a:gd name="connsiteY5" fmla="*/ 314325 h 419100"/>
                <a:gd name="connsiteX6" fmla="*/ 0 w 1155700"/>
                <a:gd name="connsiteY6" fmla="*/ 200025 h 419100"/>
                <a:gd name="connsiteX7" fmla="*/ 0 w 1155700"/>
                <a:gd name="connsiteY7" fmla="*/ 168275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5700" h="419100">
                  <a:moveTo>
                    <a:pt x="0" y="168275"/>
                  </a:moveTo>
                  <a:lnTo>
                    <a:pt x="946150" y="104775"/>
                  </a:lnTo>
                  <a:lnTo>
                    <a:pt x="946150" y="0"/>
                  </a:lnTo>
                  <a:lnTo>
                    <a:pt x="1155700" y="209550"/>
                  </a:lnTo>
                  <a:lnTo>
                    <a:pt x="946150" y="419100"/>
                  </a:lnTo>
                  <a:lnTo>
                    <a:pt x="946150" y="314325"/>
                  </a:lnTo>
                  <a:lnTo>
                    <a:pt x="0" y="200025"/>
                  </a:lnTo>
                  <a:lnTo>
                    <a:pt x="0" y="168275"/>
                  </a:lnTo>
                  <a:close/>
                </a:path>
              </a:pathLst>
            </a:custGeom>
            <a:gradFill flip="none" rotWithShape="1">
              <a:gsLst>
                <a:gs pos="0">
                  <a:schemeClr val="accent3">
                    <a:lumMod val="50000"/>
                    <a:shade val="30000"/>
                    <a:satMod val="115000"/>
                  </a:schemeClr>
                </a:gs>
                <a:gs pos="50000">
                  <a:schemeClr val="accent3">
                    <a:lumMod val="50000"/>
                    <a:shade val="67500"/>
                    <a:satMod val="115000"/>
                  </a:schemeClr>
                </a:gs>
                <a:gs pos="100000">
                  <a:schemeClr val="accent3">
                    <a:lumMod val="50000"/>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tIns="97200" anchor="ctr"/>
            <a:lstStyle/>
            <a:p>
              <a:pPr algn="ctr" eaLnBrk="1" fontAlgn="auto" hangingPunct="1">
                <a:lnSpc>
                  <a:spcPct val="80000"/>
                </a:lnSpc>
                <a:spcBef>
                  <a:spcPts val="0"/>
                </a:spcBef>
                <a:spcAft>
                  <a:spcPts val="0"/>
                </a:spcAft>
                <a:defRPr/>
              </a:pPr>
              <a:endParaRPr lang="pt-BR" dirty="0">
                <a:solidFill>
                  <a:prstClr val="white"/>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grpSp>
      <p:sp>
        <p:nvSpPr>
          <p:cNvPr id="3" name="Espaço Reservado para o Número do Slide 3">
            <a:extLst>
              <a:ext uri="{FF2B5EF4-FFF2-40B4-BE49-F238E27FC236}">
                <a16:creationId xmlns:a16="http://schemas.microsoft.com/office/drawing/2014/main" id="{1F12A8E8-1CA7-6911-E458-0BC6C3816509}"/>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8</a:t>
            </a:fld>
            <a:endParaRPr lang="pt-BR" dirty="0"/>
          </a:p>
        </p:txBody>
      </p:sp>
      <p:pic>
        <p:nvPicPr>
          <p:cNvPr id="4" name="Picture 1" descr="9f723375-5524-49b6-b012-fef03ac9f934.png">
            <a:extLst>
              <a:ext uri="{FF2B5EF4-FFF2-40B4-BE49-F238E27FC236}">
                <a16:creationId xmlns:a16="http://schemas.microsoft.com/office/drawing/2014/main" id="{9F5EA79C-2097-4530-47CD-5D3E1B600DDF}"/>
              </a:ext>
            </a:extLst>
          </p:cNvPr>
          <p:cNvPicPr>
            <a:picLocks noChangeAspect="1"/>
          </p:cNvPicPr>
          <p:nvPr/>
        </p:nvPicPr>
        <p:blipFill>
          <a:blip r:embed="rId3"/>
          <a:stretch>
            <a:fillRect/>
          </a:stretch>
        </p:blipFill>
        <p:spPr>
          <a:xfrm>
            <a:off x="0" y="0"/>
            <a:ext cx="858129" cy="656913"/>
          </a:xfrm>
          <a:prstGeom prst="rect">
            <a:avLst/>
          </a:prstGeom>
        </p:spPr>
      </p:pic>
    </p:spTree>
    <p:extLst>
      <p:ext uri="{BB962C8B-B14F-4D97-AF65-F5344CB8AC3E}">
        <p14:creationId xmlns:p14="http://schemas.microsoft.com/office/powerpoint/2010/main" val="253438892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456FD6-5BAD-7FEF-FD7E-6965A941E041}"/>
              </a:ext>
            </a:extLst>
          </p:cNvPr>
          <p:cNvSpPr>
            <a:spLocks noGrp="1"/>
          </p:cNvSpPr>
          <p:nvPr>
            <p:ph type="title"/>
          </p:nvPr>
        </p:nvSpPr>
        <p:spPr/>
        <p:txBody>
          <a:bodyPr>
            <a:normAutofit/>
          </a:bodyPr>
          <a:lstStyle/>
          <a:p>
            <a:pPr algn="ctr"/>
            <a:r>
              <a:rPr lang="pt-BR" sz="3200" b="1" dirty="0">
                <a:solidFill>
                  <a:srgbClr val="58696B"/>
                </a:solidFill>
              </a:rPr>
              <a:t>Guia n° 71/2024 – versão 1: </a:t>
            </a:r>
            <a:r>
              <a:rPr lang="pt-BR" sz="2800" dirty="0">
                <a:solidFill>
                  <a:srgbClr val="58696B"/>
                </a:solidFill>
              </a:rPr>
              <a:t>Guia sobre Produção Contínua de </a:t>
            </a:r>
            <a:r>
              <a:rPr lang="pt-BR" sz="2800" dirty="0" err="1">
                <a:solidFill>
                  <a:srgbClr val="58696B"/>
                </a:solidFill>
              </a:rPr>
              <a:t>IFAs</a:t>
            </a:r>
            <a:r>
              <a:rPr lang="pt-BR" sz="2800" dirty="0">
                <a:solidFill>
                  <a:srgbClr val="58696B"/>
                </a:solidFill>
              </a:rPr>
              <a:t> e Medicamentos </a:t>
            </a:r>
          </a:p>
        </p:txBody>
      </p:sp>
      <p:pic>
        <p:nvPicPr>
          <p:cNvPr id="6" name="Espaço Reservado para Conteúdo 5">
            <a:extLst>
              <a:ext uri="{FF2B5EF4-FFF2-40B4-BE49-F238E27FC236}">
                <a16:creationId xmlns:a16="http://schemas.microsoft.com/office/drawing/2014/main" id="{97F429D7-6729-C206-AD08-7F5C6F52D85F}"/>
              </a:ext>
            </a:extLst>
          </p:cNvPr>
          <p:cNvPicPr>
            <a:picLocks noGrp="1" noChangeAspect="1"/>
          </p:cNvPicPr>
          <p:nvPr>
            <p:ph idx="1"/>
          </p:nvPr>
        </p:nvPicPr>
        <p:blipFill>
          <a:blip r:embed="rId3"/>
          <a:stretch>
            <a:fillRect/>
          </a:stretch>
        </p:blipFill>
        <p:spPr>
          <a:xfrm>
            <a:off x="6985769" y="1465006"/>
            <a:ext cx="4368031" cy="5027869"/>
          </a:xfrm>
          <a:prstGeom prst="rect">
            <a:avLst/>
          </a:prstGeom>
        </p:spPr>
      </p:pic>
      <p:sp>
        <p:nvSpPr>
          <p:cNvPr id="4" name="Espaço Reservado para Número de Slide 3">
            <a:extLst>
              <a:ext uri="{FF2B5EF4-FFF2-40B4-BE49-F238E27FC236}">
                <a16:creationId xmlns:a16="http://schemas.microsoft.com/office/drawing/2014/main" id="{B5550B81-1016-3A70-D383-A34BF897B9B4}"/>
              </a:ext>
            </a:extLst>
          </p:cNvPr>
          <p:cNvSpPr>
            <a:spLocks noGrp="1"/>
          </p:cNvSpPr>
          <p:nvPr>
            <p:ph type="sldNum" sz="quarter" idx="12"/>
          </p:nvPr>
        </p:nvSpPr>
        <p:spPr/>
        <p:txBody>
          <a:bodyPr/>
          <a:lstStyle/>
          <a:p>
            <a:fld id="{E728BE81-3048-4BCD-9352-C60F5E2CC0DA}" type="slidenum">
              <a:rPr lang="pt-BR" smtClean="0"/>
              <a:t>80</a:t>
            </a:fld>
            <a:endParaRPr lang="pt-BR"/>
          </a:p>
        </p:txBody>
      </p:sp>
      <p:sp>
        <p:nvSpPr>
          <p:cNvPr id="10" name="CaixaDeTexto 9">
            <a:extLst>
              <a:ext uri="{FF2B5EF4-FFF2-40B4-BE49-F238E27FC236}">
                <a16:creationId xmlns:a16="http://schemas.microsoft.com/office/drawing/2014/main" id="{26127BC8-1439-8F88-D354-1478843B90E3}"/>
              </a:ext>
            </a:extLst>
          </p:cNvPr>
          <p:cNvSpPr txBox="1"/>
          <p:nvPr/>
        </p:nvSpPr>
        <p:spPr>
          <a:xfrm>
            <a:off x="1012723" y="2330245"/>
            <a:ext cx="4729316" cy="2954655"/>
          </a:xfrm>
          <a:prstGeom prst="rect">
            <a:avLst/>
          </a:prstGeom>
          <a:noFill/>
        </p:spPr>
        <p:txBody>
          <a:bodyPr wrap="square" rtlCol="0">
            <a:spAutoFit/>
          </a:bodyPr>
          <a:lstStyle/>
          <a:p>
            <a:r>
              <a:rPr lang="pt-BR" sz="1900" dirty="0">
                <a:solidFill>
                  <a:srgbClr val="58696B"/>
                </a:solidFill>
                <a:latin typeface="+mj-lt"/>
                <a:ea typeface="+mj-ea"/>
                <a:cs typeface="+mj-cs"/>
              </a:rPr>
              <a:t>O guia descreve considerações científicas e regulatórias para o desenvolvimento, implementação, operação e gerenciamento do ciclo de vida de produção contínua (PC) de </a:t>
            </a:r>
            <a:r>
              <a:rPr lang="pt-BR" sz="1900" dirty="0" err="1">
                <a:solidFill>
                  <a:srgbClr val="58696B"/>
                </a:solidFill>
                <a:latin typeface="+mj-lt"/>
                <a:ea typeface="+mj-ea"/>
                <a:cs typeface="+mj-cs"/>
              </a:rPr>
              <a:t>IFAs</a:t>
            </a:r>
            <a:r>
              <a:rPr lang="pt-BR" sz="1900" dirty="0">
                <a:solidFill>
                  <a:srgbClr val="58696B"/>
                </a:solidFill>
                <a:latin typeface="+mj-lt"/>
                <a:ea typeface="+mj-ea"/>
                <a:cs typeface="+mj-cs"/>
              </a:rPr>
              <a:t> e medicamentos.</a:t>
            </a:r>
          </a:p>
          <a:p>
            <a:r>
              <a:rPr lang="pt-BR" dirty="0"/>
              <a:t> </a:t>
            </a:r>
          </a:p>
          <a:p>
            <a:r>
              <a:rPr lang="pt-BR" dirty="0">
                <a:hlinkClick r:id="rId4"/>
              </a:rPr>
              <a:t>1860150.pdf</a:t>
            </a:r>
            <a:endParaRPr lang="pt-BR" dirty="0"/>
          </a:p>
          <a:p>
            <a:endParaRPr lang="pt-BR" dirty="0"/>
          </a:p>
          <a:p>
            <a:endParaRPr lang="pt-BR" dirty="0"/>
          </a:p>
        </p:txBody>
      </p:sp>
    </p:spTree>
    <p:extLst>
      <p:ext uri="{BB962C8B-B14F-4D97-AF65-F5344CB8AC3E}">
        <p14:creationId xmlns:p14="http://schemas.microsoft.com/office/powerpoint/2010/main" val="322570439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E921556-0B6F-869E-A37E-5FE983145EA1}"/>
              </a:ext>
            </a:extLst>
          </p:cNvPr>
          <p:cNvSpPr>
            <a:spLocks noGrp="1"/>
          </p:cNvSpPr>
          <p:nvPr>
            <p:ph type="title"/>
          </p:nvPr>
        </p:nvSpPr>
        <p:spPr/>
        <p:txBody>
          <a:bodyPr>
            <a:normAutofit/>
          </a:bodyPr>
          <a:lstStyle/>
          <a:p>
            <a:pPr algn="ctr"/>
            <a:r>
              <a:rPr lang="pt-BR" sz="2800" b="1" dirty="0">
                <a:solidFill>
                  <a:srgbClr val="58696B"/>
                </a:solidFill>
              </a:rPr>
              <a:t>Guia n° 71/2024 – versão 1: </a:t>
            </a:r>
            <a:r>
              <a:rPr lang="pt-BR" sz="2800" dirty="0">
                <a:solidFill>
                  <a:srgbClr val="58696B"/>
                </a:solidFill>
              </a:rPr>
              <a:t>Guia sobre Produção Contínua de </a:t>
            </a:r>
            <a:r>
              <a:rPr lang="pt-BR" sz="2800" dirty="0" err="1">
                <a:solidFill>
                  <a:srgbClr val="58696B"/>
                </a:solidFill>
              </a:rPr>
              <a:t>IFAs</a:t>
            </a:r>
            <a:r>
              <a:rPr lang="pt-BR" sz="2800" dirty="0">
                <a:solidFill>
                  <a:srgbClr val="58696B"/>
                </a:solidFill>
              </a:rPr>
              <a:t> e Medicamentos </a:t>
            </a:r>
          </a:p>
        </p:txBody>
      </p:sp>
      <p:sp>
        <p:nvSpPr>
          <p:cNvPr id="3" name="Espaço Reservado para Conteúdo 2">
            <a:extLst>
              <a:ext uri="{FF2B5EF4-FFF2-40B4-BE49-F238E27FC236}">
                <a16:creationId xmlns:a16="http://schemas.microsoft.com/office/drawing/2014/main" id="{F3E206C0-1104-57C6-6B46-3E0EFA0A54DD}"/>
              </a:ext>
            </a:extLst>
          </p:cNvPr>
          <p:cNvSpPr>
            <a:spLocks noGrp="1"/>
          </p:cNvSpPr>
          <p:nvPr>
            <p:ph idx="1"/>
          </p:nvPr>
        </p:nvSpPr>
        <p:spPr>
          <a:xfrm>
            <a:off x="838200" y="2016916"/>
            <a:ext cx="10515600" cy="3925376"/>
          </a:xfrm>
        </p:spPr>
        <p:txBody>
          <a:bodyPr>
            <a:normAutofit/>
          </a:bodyPr>
          <a:lstStyle/>
          <a:p>
            <a:pPr marL="0" indent="0">
              <a:buNone/>
            </a:pPr>
            <a:endParaRPr lang="pt-BR" sz="2400" dirty="0"/>
          </a:p>
          <a:p>
            <a:pPr>
              <a:buFont typeface="Wingdings" panose="05000000000000000000" pitchFamily="2" charset="2"/>
              <a:buChar char="Ø"/>
            </a:pPr>
            <a:r>
              <a:rPr lang="pt-BR" dirty="0">
                <a:solidFill>
                  <a:srgbClr val="58696B"/>
                </a:solidFill>
                <a:latin typeface="+mj-lt"/>
                <a:ea typeface="+mj-ea"/>
                <a:cs typeface="+mj-cs"/>
              </a:rPr>
              <a:t>Se aplica a:</a:t>
            </a:r>
          </a:p>
          <a:p>
            <a:pPr marL="0" indent="0">
              <a:buNone/>
            </a:pPr>
            <a:r>
              <a:rPr lang="pt-BR" sz="2400" dirty="0"/>
              <a:t> </a:t>
            </a:r>
          </a:p>
        </p:txBody>
      </p:sp>
      <p:sp>
        <p:nvSpPr>
          <p:cNvPr id="4" name="Espaço Reservado para Número de Slide 3">
            <a:extLst>
              <a:ext uri="{FF2B5EF4-FFF2-40B4-BE49-F238E27FC236}">
                <a16:creationId xmlns:a16="http://schemas.microsoft.com/office/drawing/2014/main" id="{D68392E1-9390-47B5-78D2-E42C4F487ACC}"/>
              </a:ext>
            </a:extLst>
          </p:cNvPr>
          <p:cNvSpPr>
            <a:spLocks noGrp="1"/>
          </p:cNvSpPr>
          <p:nvPr>
            <p:ph type="sldNum" sz="quarter" idx="12"/>
          </p:nvPr>
        </p:nvSpPr>
        <p:spPr/>
        <p:txBody>
          <a:bodyPr/>
          <a:lstStyle/>
          <a:p>
            <a:fld id="{E728BE81-3048-4BCD-9352-C60F5E2CC0DA}" type="slidenum">
              <a:rPr lang="pt-BR" smtClean="0"/>
              <a:t>81</a:t>
            </a:fld>
            <a:endParaRPr lang="pt-BR"/>
          </a:p>
        </p:txBody>
      </p:sp>
      <p:sp>
        <p:nvSpPr>
          <p:cNvPr id="10" name="Elipse 9">
            <a:extLst>
              <a:ext uri="{FF2B5EF4-FFF2-40B4-BE49-F238E27FC236}">
                <a16:creationId xmlns:a16="http://schemas.microsoft.com/office/drawing/2014/main" id="{6B6076C9-096C-F455-D93B-08BF954562C1}"/>
              </a:ext>
            </a:extLst>
          </p:cNvPr>
          <p:cNvSpPr/>
          <p:nvPr/>
        </p:nvSpPr>
        <p:spPr>
          <a:xfrm>
            <a:off x="993058" y="3222522"/>
            <a:ext cx="2900516" cy="151662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1400" dirty="0"/>
              <a:t>Produção contínua de </a:t>
            </a:r>
            <a:r>
              <a:rPr lang="pt-BR" sz="1400" dirty="0" err="1"/>
              <a:t>IFAs</a:t>
            </a:r>
            <a:r>
              <a:rPr lang="pt-BR" sz="1400" dirty="0"/>
              <a:t> e medicamentos para entidades químicas e proteínas terapêuticas</a:t>
            </a:r>
          </a:p>
        </p:txBody>
      </p:sp>
      <p:sp>
        <p:nvSpPr>
          <p:cNvPr id="11" name="Elipse 10">
            <a:extLst>
              <a:ext uri="{FF2B5EF4-FFF2-40B4-BE49-F238E27FC236}">
                <a16:creationId xmlns:a16="http://schemas.microsoft.com/office/drawing/2014/main" id="{76C88FBC-A945-7C62-A41B-2191187820E2}"/>
              </a:ext>
            </a:extLst>
          </p:cNvPr>
          <p:cNvSpPr/>
          <p:nvPr/>
        </p:nvSpPr>
        <p:spPr>
          <a:xfrm>
            <a:off x="4403214" y="3168443"/>
            <a:ext cx="3120103" cy="162232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1400" dirty="0"/>
          </a:p>
          <a:p>
            <a:pPr algn="ctr"/>
            <a:r>
              <a:rPr lang="pt-BR" sz="1400" dirty="0"/>
              <a:t>Produção contínua de novos produtos (ex.: novos medicamentos, medicamentos genéricos, biossimilares) </a:t>
            </a:r>
          </a:p>
          <a:p>
            <a:pPr algn="ctr"/>
            <a:endParaRPr lang="pt-BR" dirty="0"/>
          </a:p>
        </p:txBody>
      </p:sp>
      <p:sp>
        <p:nvSpPr>
          <p:cNvPr id="12" name="Elipse 11">
            <a:extLst>
              <a:ext uri="{FF2B5EF4-FFF2-40B4-BE49-F238E27FC236}">
                <a16:creationId xmlns:a16="http://schemas.microsoft.com/office/drawing/2014/main" id="{5D37B92E-32B9-7A1A-EC4F-E7794ABC5CC2}"/>
              </a:ext>
            </a:extLst>
          </p:cNvPr>
          <p:cNvSpPr/>
          <p:nvPr/>
        </p:nvSpPr>
        <p:spPr>
          <a:xfrm>
            <a:off x="7977239" y="3291348"/>
            <a:ext cx="3168036" cy="149941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1300" dirty="0"/>
          </a:p>
          <a:p>
            <a:pPr algn="ctr"/>
            <a:r>
              <a:rPr lang="pt-BR" sz="1400" dirty="0"/>
              <a:t>Conversão de fabricação por batelada para produção contínua (PC) de produtos existentes. </a:t>
            </a:r>
          </a:p>
          <a:p>
            <a:pPr algn="ctr"/>
            <a:endParaRPr lang="pt-BR" dirty="0"/>
          </a:p>
        </p:txBody>
      </p:sp>
      <p:sp>
        <p:nvSpPr>
          <p:cNvPr id="13" name="Sinal de Adição 12">
            <a:extLst>
              <a:ext uri="{FF2B5EF4-FFF2-40B4-BE49-F238E27FC236}">
                <a16:creationId xmlns:a16="http://schemas.microsoft.com/office/drawing/2014/main" id="{90CF81A4-8747-8EF5-AFAB-8A43DE2655F6}"/>
              </a:ext>
            </a:extLst>
          </p:cNvPr>
          <p:cNvSpPr/>
          <p:nvPr/>
        </p:nvSpPr>
        <p:spPr>
          <a:xfrm>
            <a:off x="4001729" y="3763296"/>
            <a:ext cx="265471" cy="353962"/>
          </a:xfrm>
          <a:prstGeom prst="mathPlu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Sinal de Adição 13">
            <a:extLst>
              <a:ext uri="{FF2B5EF4-FFF2-40B4-BE49-F238E27FC236}">
                <a16:creationId xmlns:a16="http://schemas.microsoft.com/office/drawing/2014/main" id="{B59B661D-CC16-A025-138A-C5A83FA33FE9}"/>
              </a:ext>
            </a:extLst>
          </p:cNvPr>
          <p:cNvSpPr/>
          <p:nvPr/>
        </p:nvSpPr>
        <p:spPr>
          <a:xfrm>
            <a:off x="7617542" y="3802623"/>
            <a:ext cx="265471" cy="353962"/>
          </a:xfrm>
          <a:prstGeom prst="mathPlu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05342741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show="0">
  <p:cSld>
    <p:bg>
      <p:bgPr>
        <a:solidFill>
          <a:schemeClr val="accent2">
            <a:lumMod val="20000"/>
            <a:lumOff val="80000"/>
          </a:schemeClr>
        </a:solidFill>
        <a:effectLst/>
      </p:bgPr>
    </p:bg>
    <p:spTree>
      <p:nvGrpSpPr>
        <p:cNvPr id="1" name="">
          <a:extLst>
            <a:ext uri="{FF2B5EF4-FFF2-40B4-BE49-F238E27FC236}">
              <a16:creationId xmlns:a16="http://schemas.microsoft.com/office/drawing/2014/main" id="{E398136D-962D-B9CC-75AB-B9FF93A7F9D0}"/>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9B85BF49-FC26-0E43-19D8-AEDB4904FC02}"/>
              </a:ext>
            </a:extLst>
          </p:cNvPr>
          <p:cNvSpPr>
            <a:spLocks noGrp="1"/>
          </p:cNvSpPr>
          <p:nvPr>
            <p:ph type="title"/>
          </p:nvPr>
        </p:nvSpPr>
        <p:spPr>
          <a:xfrm>
            <a:off x="781007" y="135618"/>
            <a:ext cx="10515600" cy="1325563"/>
          </a:xfrm>
        </p:spPr>
        <p:txBody>
          <a:bodyPr>
            <a:normAutofit/>
          </a:bodyPr>
          <a:lstStyle/>
          <a:p>
            <a:pPr algn="ctr"/>
            <a:r>
              <a:rPr lang="pt-BR" sz="2800" b="1" dirty="0">
                <a:solidFill>
                  <a:srgbClr val="58696B"/>
                </a:solidFill>
              </a:rPr>
              <a:t>Guia n° 71/2024 – versão 1: </a:t>
            </a:r>
            <a:r>
              <a:rPr lang="pt-BR" sz="2800" dirty="0">
                <a:solidFill>
                  <a:srgbClr val="58696B"/>
                </a:solidFill>
              </a:rPr>
              <a:t>Produção Contínua de IFA</a:t>
            </a:r>
          </a:p>
        </p:txBody>
      </p:sp>
      <p:sp>
        <p:nvSpPr>
          <p:cNvPr id="3" name="Espaço Reservado para Conteúdo 2">
            <a:extLst>
              <a:ext uri="{FF2B5EF4-FFF2-40B4-BE49-F238E27FC236}">
                <a16:creationId xmlns:a16="http://schemas.microsoft.com/office/drawing/2014/main" id="{07AF1407-61B5-B187-A7DE-5745A69ED13C}"/>
              </a:ext>
            </a:extLst>
          </p:cNvPr>
          <p:cNvSpPr>
            <a:spLocks noGrp="1"/>
          </p:cNvSpPr>
          <p:nvPr>
            <p:ph idx="1"/>
          </p:nvPr>
        </p:nvSpPr>
        <p:spPr>
          <a:xfrm>
            <a:off x="896627" y="2018225"/>
            <a:ext cx="10515600" cy="3925376"/>
          </a:xfrm>
        </p:spPr>
        <p:txBody>
          <a:bodyPr>
            <a:normAutofit/>
          </a:bodyPr>
          <a:lstStyle/>
          <a:p>
            <a:pPr marL="0" indent="0" algn="ctr">
              <a:buNone/>
            </a:pPr>
            <a:r>
              <a:rPr lang="pt-BR" sz="2400" dirty="0">
                <a:solidFill>
                  <a:srgbClr val="58696B"/>
                </a:solidFill>
                <a:latin typeface="+mj-lt"/>
                <a:ea typeface="+mj-ea"/>
                <a:cs typeface="+mj-cs"/>
              </a:rPr>
              <a:t>    A figura 1, ilustra um processo de produção de um IFA contendo operações                  contínuas e por batelada. Apresenta os seguintes elementos:</a:t>
            </a:r>
          </a:p>
          <a:p>
            <a:pPr marL="0" indent="0">
              <a:buNone/>
            </a:pPr>
            <a:r>
              <a:rPr lang="pt-BR" sz="2400" dirty="0">
                <a:solidFill>
                  <a:srgbClr val="58696B"/>
                </a:solidFill>
                <a:latin typeface="+mj-lt"/>
                <a:ea typeface="+mj-ea"/>
                <a:cs typeface="+mj-cs"/>
              </a:rPr>
              <a:t> </a:t>
            </a:r>
          </a:p>
          <a:p>
            <a:pPr marL="0" indent="0">
              <a:buNone/>
            </a:pPr>
            <a:r>
              <a:rPr lang="pt-BR" sz="2400" dirty="0">
                <a:solidFill>
                  <a:srgbClr val="58696B"/>
                </a:solidFill>
                <a:latin typeface="+mj-lt"/>
                <a:ea typeface="+mj-ea"/>
                <a:cs typeface="+mj-cs"/>
              </a:rPr>
              <a:t> dois reatores de fluxo em pistão;</a:t>
            </a:r>
          </a:p>
          <a:p>
            <a:pPr marL="0" indent="0">
              <a:buNone/>
            </a:pPr>
            <a:r>
              <a:rPr lang="pt-BR" sz="2400" dirty="0">
                <a:solidFill>
                  <a:srgbClr val="58696B"/>
                </a:solidFill>
                <a:latin typeface="+mj-lt"/>
                <a:ea typeface="+mj-ea"/>
                <a:cs typeface="+mj-cs"/>
              </a:rPr>
              <a:t> duas operações de extração em fase líquida; </a:t>
            </a:r>
          </a:p>
          <a:p>
            <a:pPr marL="0" indent="0">
              <a:buNone/>
            </a:pPr>
            <a:r>
              <a:rPr lang="pt-BR" sz="2400" dirty="0">
                <a:solidFill>
                  <a:srgbClr val="58696B"/>
                </a:solidFill>
                <a:latin typeface="+mj-lt"/>
                <a:ea typeface="+mj-ea"/>
                <a:cs typeface="+mj-cs"/>
              </a:rPr>
              <a:t>cristalização contínua e dois secadores de filtros agitados;</a:t>
            </a:r>
          </a:p>
          <a:p>
            <a:pPr marL="0" indent="0">
              <a:buNone/>
            </a:pPr>
            <a:r>
              <a:rPr lang="pt-BR" sz="2400" dirty="0">
                <a:solidFill>
                  <a:srgbClr val="58696B"/>
                </a:solidFill>
                <a:latin typeface="+mj-lt"/>
                <a:ea typeface="+mj-ea"/>
                <a:cs typeface="+mj-cs"/>
              </a:rPr>
              <a:t>fabricação do intermediário 2 é realizada por batelada, assim como o processamento final, incluindo moagem e embalagem.</a:t>
            </a:r>
          </a:p>
        </p:txBody>
      </p:sp>
      <p:sp>
        <p:nvSpPr>
          <p:cNvPr id="4" name="Espaço Reservado para Número de Slide 3">
            <a:extLst>
              <a:ext uri="{FF2B5EF4-FFF2-40B4-BE49-F238E27FC236}">
                <a16:creationId xmlns:a16="http://schemas.microsoft.com/office/drawing/2014/main" id="{0085CD62-02C7-CD7C-7609-BA072DCD7C63}"/>
              </a:ext>
            </a:extLst>
          </p:cNvPr>
          <p:cNvSpPr>
            <a:spLocks noGrp="1"/>
          </p:cNvSpPr>
          <p:nvPr>
            <p:ph type="sldNum" sz="quarter" idx="12"/>
          </p:nvPr>
        </p:nvSpPr>
        <p:spPr/>
        <p:txBody>
          <a:bodyPr/>
          <a:lstStyle/>
          <a:p>
            <a:fld id="{E728BE81-3048-4BCD-9352-C60F5E2CC0DA}" type="slidenum">
              <a:rPr lang="pt-BR" smtClean="0"/>
              <a:t>82</a:t>
            </a:fld>
            <a:endParaRPr lang="pt-BR"/>
          </a:p>
        </p:txBody>
      </p:sp>
      <p:grpSp>
        <p:nvGrpSpPr>
          <p:cNvPr id="6" name="Agrupar 5">
            <a:extLst>
              <a:ext uri="{FF2B5EF4-FFF2-40B4-BE49-F238E27FC236}">
                <a16:creationId xmlns:a16="http://schemas.microsoft.com/office/drawing/2014/main" id="{58AD48DF-2865-CD9A-2FF1-E428EA2FD458}"/>
              </a:ext>
            </a:extLst>
          </p:cNvPr>
          <p:cNvGrpSpPr/>
          <p:nvPr/>
        </p:nvGrpSpPr>
        <p:grpSpPr>
          <a:xfrm>
            <a:off x="753660" y="3354051"/>
            <a:ext cx="169079" cy="149898"/>
            <a:chOff x="7427495" y="2229853"/>
            <a:chExt cx="403200" cy="403200"/>
          </a:xfrm>
        </p:grpSpPr>
        <p:sp>
          <p:nvSpPr>
            <p:cNvPr id="7" name="Elipse 16">
              <a:extLst>
                <a:ext uri="{FF2B5EF4-FFF2-40B4-BE49-F238E27FC236}">
                  <a16:creationId xmlns:a16="http://schemas.microsoft.com/office/drawing/2014/main" id="{AA9ECC9E-D638-3242-8F26-4DF3CE1548FE}"/>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0" name="Elipse 17">
              <a:extLst>
                <a:ext uri="{FF2B5EF4-FFF2-40B4-BE49-F238E27FC236}">
                  <a16:creationId xmlns:a16="http://schemas.microsoft.com/office/drawing/2014/main" id="{C4A63322-474E-C29A-8AB5-B3F53B0AFF97}"/>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2" name="Agrupar 11">
            <a:extLst>
              <a:ext uri="{FF2B5EF4-FFF2-40B4-BE49-F238E27FC236}">
                <a16:creationId xmlns:a16="http://schemas.microsoft.com/office/drawing/2014/main" id="{697239AA-CE12-D4FE-780A-6BDB08D914FA}"/>
              </a:ext>
            </a:extLst>
          </p:cNvPr>
          <p:cNvGrpSpPr/>
          <p:nvPr/>
        </p:nvGrpSpPr>
        <p:grpSpPr>
          <a:xfrm>
            <a:off x="759695" y="3831486"/>
            <a:ext cx="169079" cy="149898"/>
            <a:chOff x="7427495" y="2229853"/>
            <a:chExt cx="403200" cy="403200"/>
          </a:xfrm>
        </p:grpSpPr>
        <p:sp>
          <p:nvSpPr>
            <p:cNvPr id="14" name="Elipse 16">
              <a:extLst>
                <a:ext uri="{FF2B5EF4-FFF2-40B4-BE49-F238E27FC236}">
                  <a16:creationId xmlns:a16="http://schemas.microsoft.com/office/drawing/2014/main" id="{9D6358EF-433F-0A6E-9E47-99E1FDF3350A}"/>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5" name="Elipse 17">
              <a:extLst>
                <a:ext uri="{FF2B5EF4-FFF2-40B4-BE49-F238E27FC236}">
                  <a16:creationId xmlns:a16="http://schemas.microsoft.com/office/drawing/2014/main" id="{3331EC63-87CF-9FA0-0829-A5A0B7359744}"/>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6" name="Agrupar 15">
            <a:extLst>
              <a:ext uri="{FF2B5EF4-FFF2-40B4-BE49-F238E27FC236}">
                <a16:creationId xmlns:a16="http://schemas.microsoft.com/office/drawing/2014/main" id="{DE27BE29-1233-E629-ABA2-828E1E6DEB38}"/>
              </a:ext>
            </a:extLst>
          </p:cNvPr>
          <p:cNvGrpSpPr/>
          <p:nvPr/>
        </p:nvGrpSpPr>
        <p:grpSpPr>
          <a:xfrm>
            <a:off x="763646" y="4293529"/>
            <a:ext cx="169079" cy="149898"/>
            <a:chOff x="7427495" y="2229853"/>
            <a:chExt cx="403200" cy="403200"/>
          </a:xfrm>
        </p:grpSpPr>
        <p:sp>
          <p:nvSpPr>
            <p:cNvPr id="17" name="Elipse 16">
              <a:extLst>
                <a:ext uri="{FF2B5EF4-FFF2-40B4-BE49-F238E27FC236}">
                  <a16:creationId xmlns:a16="http://schemas.microsoft.com/office/drawing/2014/main" id="{27E0B97C-E150-71E2-E4DB-003826189924}"/>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8" name="Elipse 17">
              <a:extLst>
                <a:ext uri="{FF2B5EF4-FFF2-40B4-BE49-F238E27FC236}">
                  <a16:creationId xmlns:a16="http://schemas.microsoft.com/office/drawing/2014/main" id="{2F8BC292-5397-72C1-1353-84D123246A6C}"/>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9" name="Agrupar 18">
            <a:extLst>
              <a:ext uri="{FF2B5EF4-FFF2-40B4-BE49-F238E27FC236}">
                <a16:creationId xmlns:a16="http://schemas.microsoft.com/office/drawing/2014/main" id="{A994ABC4-5797-AD4A-86DF-D1C7AFDE3773}"/>
              </a:ext>
            </a:extLst>
          </p:cNvPr>
          <p:cNvGrpSpPr/>
          <p:nvPr/>
        </p:nvGrpSpPr>
        <p:grpSpPr>
          <a:xfrm>
            <a:off x="767597" y="4755572"/>
            <a:ext cx="169079" cy="149898"/>
            <a:chOff x="7427495" y="2229853"/>
            <a:chExt cx="403200" cy="403200"/>
          </a:xfrm>
        </p:grpSpPr>
        <p:sp>
          <p:nvSpPr>
            <p:cNvPr id="20" name="Elipse 16">
              <a:extLst>
                <a:ext uri="{FF2B5EF4-FFF2-40B4-BE49-F238E27FC236}">
                  <a16:creationId xmlns:a16="http://schemas.microsoft.com/office/drawing/2014/main" id="{8E3316C5-5438-D054-49C1-95249172EB4E}"/>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1" name="Elipse 17">
              <a:extLst>
                <a:ext uri="{FF2B5EF4-FFF2-40B4-BE49-F238E27FC236}">
                  <a16:creationId xmlns:a16="http://schemas.microsoft.com/office/drawing/2014/main" id="{B61E1C50-2990-153D-CDBD-3FD47442B609}"/>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spTree>
    <p:extLst>
      <p:ext uri="{BB962C8B-B14F-4D97-AF65-F5344CB8AC3E}">
        <p14:creationId xmlns:p14="http://schemas.microsoft.com/office/powerpoint/2010/main" val="162106340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6950BFC3-D8DA-4A85-94F7-54DA5524770B}">
      <p188:commentRel xmlns:p188="http://schemas.microsoft.com/office/powerpoint/2018/8/main" r:id="rId3"/>
    </p:ext>
  </p:extLst>
</p:sld>
</file>

<file path=ppt/slides/slide83.xml><?xml version="1.0" encoding="utf-8"?>
<p:sld xmlns:a="http://schemas.openxmlformats.org/drawingml/2006/main" xmlns:r="http://schemas.openxmlformats.org/officeDocument/2006/relationships" xmlns:p="http://schemas.openxmlformats.org/presentationml/2006/main" show="0">
  <p:cSld>
    <p:bg>
      <p:bgPr>
        <a:solidFill>
          <a:schemeClr val="accent2">
            <a:lumMod val="20000"/>
            <a:lumOff val="80000"/>
          </a:schemeClr>
        </a:solidFill>
        <a:effectLst/>
      </p:bgPr>
    </p:bg>
    <p:spTree>
      <p:nvGrpSpPr>
        <p:cNvPr id="1" name="">
          <a:extLst>
            <a:ext uri="{FF2B5EF4-FFF2-40B4-BE49-F238E27FC236}">
              <a16:creationId xmlns:a16="http://schemas.microsoft.com/office/drawing/2014/main" id="{0478CE08-328B-6D24-23A2-F7E05EF5B1B6}"/>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2D18539-A4EB-C20C-C719-F5B4E1F4DA44}"/>
              </a:ext>
            </a:extLst>
          </p:cNvPr>
          <p:cNvSpPr>
            <a:spLocks noGrp="1"/>
          </p:cNvSpPr>
          <p:nvPr>
            <p:ph type="title"/>
          </p:nvPr>
        </p:nvSpPr>
        <p:spPr>
          <a:xfrm>
            <a:off x="1079361" y="318959"/>
            <a:ext cx="10515600" cy="852351"/>
          </a:xfrm>
        </p:spPr>
        <p:txBody>
          <a:bodyPr>
            <a:normAutofit/>
          </a:bodyPr>
          <a:lstStyle/>
          <a:p>
            <a:r>
              <a:rPr lang="pt-BR" sz="2800" b="1" dirty="0">
                <a:solidFill>
                  <a:srgbClr val="58696B"/>
                </a:solidFill>
              </a:rPr>
              <a:t>Guia n° 71/2024 – versão 1: </a:t>
            </a:r>
            <a:r>
              <a:rPr lang="pt-BR" sz="2100" dirty="0">
                <a:solidFill>
                  <a:srgbClr val="58696B"/>
                </a:solidFill>
              </a:rPr>
              <a:t>Produção Contínua de IFA</a:t>
            </a:r>
          </a:p>
        </p:txBody>
      </p:sp>
      <p:sp>
        <p:nvSpPr>
          <p:cNvPr id="4" name="Espaço Reservado para Número de Slide 3">
            <a:extLst>
              <a:ext uri="{FF2B5EF4-FFF2-40B4-BE49-F238E27FC236}">
                <a16:creationId xmlns:a16="http://schemas.microsoft.com/office/drawing/2014/main" id="{985203CB-32B1-ED41-C9F7-041A3D5B7078}"/>
              </a:ext>
            </a:extLst>
          </p:cNvPr>
          <p:cNvSpPr>
            <a:spLocks noGrp="1"/>
          </p:cNvSpPr>
          <p:nvPr>
            <p:ph type="sldNum" sz="quarter" idx="12"/>
          </p:nvPr>
        </p:nvSpPr>
        <p:spPr/>
        <p:txBody>
          <a:bodyPr/>
          <a:lstStyle/>
          <a:p>
            <a:fld id="{E728BE81-3048-4BCD-9352-C60F5E2CC0DA}" type="slidenum">
              <a:rPr lang="pt-BR" smtClean="0"/>
              <a:t>83</a:t>
            </a:fld>
            <a:endParaRPr lang="pt-BR"/>
          </a:p>
        </p:txBody>
      </p:sp>
      <p:pic>
        <p:nvPicPr>
          <p:cNvPr id="7" name="Imagem 6">
            <a:extLst>
              <a:ext uri="{FF2B5EF4-FFF2-40B4-BE49-F238E27FC236}">
                <a16:creationId xmlns:a16="http://schemas.microsoft.com/office/drawing/2014/main" id="{5FAB8D6B-B167-4970-06C7-C7F538B48B5F}"/>
              </a:ext>
            </a:extLst>
          </p:cNvPr>
          <p:cNvPicPr>
            <a:picLocks noChangeAspect="1"/>
          </p:cNvPicPr>
          <p:nvPr/>
        </p:nvPicPr>
        <p:blipFill>
          <a:blip r:embed="rId3"/>
          <a:stretch>
            <a:fillRect/>
          </a:stretch>
        </p:blipFill>
        <p:spPr>
          <a:xfrm>
            <a:off x="3644224" y="1107475"/>
            <a:ext cx="4903551" cy="4922859"/>
          </a:xfrm>
          <a:prstGeom prst="rect">
            <a:avLst/>
          </a:prstGeom>
        </p:spPr>
      </p:pic>
      <p:sp>
        <p:nvSpPr>
          <p:cNvPr id="10" name="CaixaDeTexto 9">
            <a:extLst>
              <a:ext uri="{FF2B5EF4-FFF2-40B4-BE49-F238E27FC236}">
                <a16:creationId xmlns:a16="http://schemas.microsoft.com/office/drawing/2014/main" id="{D4A6BDDB-2925-DD77-FE5F-DF7552927944}"/>
              </a:ext>
            </a:extLst>
          </p:cNvPr>
          <p:cNvSpPr txBox="1"/>
          <p:nvPr/>
        </p:nvSpPr>
        <p:spPr>
          <a:xfrm>
            <a:off x="1381120" y="6169709"/>
            <a:ext cx="9424532" cy="523605"/>
          </a:xfrm>
          <a:prstGeom prst="rect">
            <a:avLst/>
          </a:prstGeom>
          <a:noFill/>
        </p:spPr>
        <p:txBody>
          <a:bodyPr wrap="square">
            <a:spAutoFit/>
          </a:bodyPr>
          <a:lstStyle/>
          <a:p>
            <a:pPr>
              <a:lnSpc>
                <a:spcPct val="70000"/>
              </a:lnSpc>
              <a:spcBef>
                <a:spcPts val="1000"/>
              </a:spcBef>
              <a:buClr>
                <a:srgbClr val="0070C0"/>
              </a:buClr>
            </a:pPr>
            <a:r>
              <a:rPr lang="pt-BR" sz="1900" dirty="0">
                <a:solidFill>
                  <a:srgbClr val="58696B"/>
                </a:solidFill>
                <a:latin typeface="+mj-lt"/>
                <a:ea typeface="+mj-ea"/>
                <a:cs typeface="+mj-cs"/>
              </a:rPr>
              <a:t>Figura 1: Processo de produção de um IFA contendo operações contínuas e por batelada.</a:t>
            </a:r>
          </a:p>
        </p:txBody>
      </p:sp>
    </p:spTree>
    <p:extLst>
      <p:ext uri="{BB962C8B-B14F-4D97-AF65-F5344CB8AC3E}">
        <p14:creationId xmlns:p14="http://schemas.microsoft.com/office/powerpoint/2010/main" val="343209020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a:extLst>
            <a:ext uri="{FF2B5EF4-FFF2-40B4-BE49-F238E27FC236}">
              <a16:creationId xmlns:a16="http://schemas.microsoft.com/office/drawing/2014/main" id="{4C2DD341-842F-D829-C361-8CD93F5BE8C7}"/>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DEAA6F2C-705B-9B7A-178C-484E05356F92}"/>
              </a:ext>
            </a:extLst>
          </p:cNvPr>
          <p:cNvSpPr>
            <a:spLocks noGrp="1"/>
          </p:cNvSpPr>
          <p:nvPr>
            <p:ph type="title"/>
          </p:nvPr>
        </p:nvSpPr>
        <p:spPr>
          <a:xfrm>
            <a:off x="823499" y="300008"/>
            <a:ext cx="10515600" cy="1414514"/>
          </a:xfrm>
        </p:spPr>
        <p:txBody>
          <a:bodyPr>
            <a:normAutofit fontScale="90000"/>
          </a:bodyPr>
          <a:lstStyle/>
          <a:p>
            <a:pPr algn="ctr"/>
            <a:br>
              <a:rPr lang="pt-BR" sz="3200" b="1" dirty="0"/>
            </a:br>
            <a:r>
              <a:rPr lang="pt-BR" sz="3100" b="1" dirty="0">
                <a:solidFill>
                  <a:srgbClr val="58696B"/>
                </a:solidFill>
              </a:rPr>
              <a:t>IN nº 441/2026: </a:t>
            </a:r>
            <a:r>
              <a:rPr lang="pt-BR" sz="2700" dirty="0">
                <a:solidFill>
                  <a:srgbClr val="58696B"/>
                </a:solidFill>
              </a:rPr>
              <a:t>Institui o projeto piloto de avaliação técnica otimizada on-line (ATOL) do DIFA em petições de solicitação de CADIFA e suas mudanças na COIFA.</a:t>
            </a:r>
            <a:br>
              <a:rPr lang="pt-BR" sz="2700" dirty="0"/>
            </a:br>
            <a:endParaRPr lang="pt-BR" sz="2700" b="1" dirty="0"/>
          </a:p>
        </p:txBody>
      </p:sp>
      <p:sp>
        <p:nvSpPr>
          <p:cNvPr id="3" name="Espaço Reservado para Conteúdo 2">
            <a:extLst>
              <a:ext uri="{FF2B5EF4-FFF2-40B4-BE49-F238E27FC236}">
                <a16:creationId xmlns:a16="http://schemas.microsoft.com/office/drawing/2014/main" id="{14EE300B-4959-F172-48F7-3F7786223620}"/>
              </a:ext>
            </a:extLst>
          </p:cNvPr>
          <p:cNvSpPr>
            <a:spLocks noGrp="1"/>
          </p:cNvSpPr>
          <p:nvPr>
            <p:ph idx="1"/>
          </p:nvPr>
        </p:nvSpPr>
        <p:spPr>
          <a:xfrm>
            <a:off x="1006997" y="1779639"/>
            <a:ext cx="10346803" cy="4605081"/>
          </a:xfrm>
        </p:spPr>
        <p:txBody>
          <a:bodyPr>
            <a:noAutofit/>
          </a:bodyPr>
          <a:lstStyle/>
          <a:p>
            <a:pPr marL="0" indent="0">
              <a:lnSpc>
                <a:spcPct val="150000"/>
              </a:lnSpc>
              <a:buNone/>
            </a:pPr>
            <a:r>
              <a:rPr lang="pt-BR" sz="2400" b="1" dirty="0">
                <a:solidFill>
                  <a:srgbClr val="58696B"/>
                </a:solidFill>
                <a:latin typeface="+mj-lt"/>
                <a:ea typeface="+mj-ea"/>
                <a:cs typeface="+mj-cs"/>
              </a:rPr>
              <a:t>Definições:</a:t>
            </a:r>
          </a:p>
          <a:p>
            <a:pPr marL="0" indent="0">
              <a:lnSpc>
                <a:spcPct val="150000"/>
              </a:lnSpc>
              <a:buNone/>
            </a:pPr>
            <a:r>
              <a:rPr lang="pt-BR" sz="2000" b="1" dirty="0">
                <a:solidFill>
                  <a:srgbClr val="58696B"/>
                </a:solidFill>
                <a:latin typeface="+mj-lt"/>
                <a:ea typeface="+mj-ea"/>
                <a:cs typeface="+mj-cs"/>
              </a:rPr>
              <a:t>ATOL: </a:t>
            </a:r>
            <a:r>
              <a:rPr lang="pt-BR" sz="1900" dirty="0">
                <a:solidFill>
                  <a:srgbClr val="58696B"/>
                </a:solidFill>
                <a:latin typeface="+mj-lt"/>
                <a:ea typeface="+mj-ea"/>
                <a:cs typeface="+mj-cs"/>
              </a:rPr>
              <a:t>Avaliação técnica otimizada on-line de petição que atenda ao requerido nesta IN, com comunicação por meio de canal específico durante período determinado;</a:t>
            </a:r>
          </a:p>
          <a:p>
            <a:pPr marL="0" indent="0">
              <a:lnSpc>
                <a:spcPct val="150000"/>
              </a:lnSpc>
              <a:buNone/>
            </a:pPr>
            <a:r>
              <a:rPr lang="pt-BR" sz="2000" b="1" dirty="0">
                <a:solidFill>
                  <a:srgbClr val="58696B"/>
                </a:solidFill>
                <a:latin typeface="+mj-lt"/>
                <a:ea typeface="+mj-ea"/>
                <a:cs typeface="+mj-cs"/>
              </a:rPr>
              <a:t>PG: </a:t>
            </a:r>
            <a:r>
              <a:rPr lang="pt-BR" sz="1900" dirty="0">
                <a:solidFill>
                  <a:srgbClr val="58696B"/>
                </a:solidFill>
                <a:latin typeface="+mj-lt"/>
                <a:ea typeface="+mj-ea"/>
                <a:cs typeface="+mj-cs"/>
              </a:rPr>
              <a:t>Planilha de Gerenciamento da Avaliação Técnica Otimizada On-line disponibilizada pela Anvisa a ser preenchida pela empresa com informações relacionadas ao DIFA objeto da ATOL;</a:t>
            </a:r>
          </a:p>
          <a:p>
            <a:pPr marL="0" indent="0">
              <a:lnSpc>
                <a:spcPct val="150000"/>
              </a:lnSpc>
              <a:buNone/>
            </a:pPr>
            <a:r>
              <a:rPr lang="pt-BR" sz="2000" b="1" dirty="0">
                <a:solidFill>
                  <a:srgbClr val="58696B"/>
                </a:solidFill>
                <a:latin typeface="+mj-lt"/>
                <a:ea typeface="+mj-ea"/>
                <a:cs typeface="+mj-cs"/>
              </a:rPr>
              <a:t>RGQ: </a:t>
            </a:r>
            <a:r>
              <a:rPr lang="pt-BR" sz="1900" dirty="0">
                <a:solidFill>
                  <a:srgbClr val="58696B"/>
                </a:solidFill>
                <a:latin typeface="+mj-lt"/>
                <a:ea typeface="+mj-ea"/>
                <a:cs typeface="+mj-cs"/>
              </a:rPr>
              <a:t>Resumo Geral da Qualidade disposto no Módulo 3 do DIFA organizado conforme o módulo de qualidade do IFA (2.3.S) do CTD para Registro e Pós-registro de Medicamentos emitido pela ANVISA.</a:t>
            </a:r>
          </a:p>
        </p:txBody>
      </p:sp>
      <p:sp>
        <p:nvSpPr>
          <p:cNvPr id="4" name="Espaço Reservado para o Número do Slide 3">
            <a:extLst>
              <a:ext uri="{FF2B5EF4-FFF2-40B4-BE49-F238E27FC236}">
                <a16:creationId xmlns:a16="http://schemas.microsoft.com/office/drawing/2014/main" id="{B368FCFA-0A21-4D6B-C5D7-E37286AA9F7C}"/>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84</a:t>
            </a:fld>
            <a:endParaRPr lang="pt-BR" dirty="0"/>
          </a:p>
        </p:txBody>
      </p:sp>
      <p:pic>
        <p:nvPicPr>
          <p:cNvPr id="5" name="Picture 1" descr="9f723375-5524-49b6-b012-fef03ac9f934.png">
            <a:extLst>
              <a:ext uri="{FF2B5EF4-FFF2-40B4-BE49-F238E27FC236}">
                <a16:creationId xmlns:a16="http://schemas.microsoft.com/office/drawing/2014/main" id="{F7BDD4C2-911E-7B2B-FDCD-4E89518C3BD5}"/>
              </a:ext>
            </a:extLst>
          </p:cNvPr>
          <p:cNvPicPr>
            <a:picLocks noChangeAspect="1"/>
          </p:cNvPicPr>
          <p:nvPr/>
        </p:nvPicPr>
        <p:blipFill>
          <a:blip r:embed="rId3"/>
          <a:stretch>
            <a:fillRect/>
          </a:stretch>
        </p:blipFill>
        <p:spPr>
          <a:xfrm>
            <a:off x="0" y="0"/>
            <a:ext cx="858129" cy="656913"/>
          </a:xfrm>
          <a:prstGeom prst="rect">
            <a:avLst/>
          </a:prstGeom>
        </p:spPr>
      </p:pic>
      <p:grpSp>
        <p:nvGrpSpPr>
          <p:cNvPr id="6" name="Agrupar 5">
            <a:extLst>
              <a:ext uri="{FF2B5EF4-FFF2-40B4-BE49-F238E27FC236}">
                <a16:creationId xmlns:a16="http://schemas.microsoft.com/office/drawing/2014/main" id="{E1D3A9E2-9C09-6A29-12FD-883EB7BA9D82}"/>
              </a:ext>
            </a:extLst>
          </p:cNvPr>
          <p:cNvGrpSpPr/>
          <p:nvPr/>
        </p:nvGrpSpPr>
        <p:grpSpPr>
          <a:xfrm>
            <a:off x="858129" y="2663945"/>
            <a:ext cx="169079" cy="149898"/>
            <a:chOff x="7427495" y="2229853"/>
            <a:chExt cx="403200" cy="403200"/>
          </a:xfrm>
        </p:grpSpPr>
        <p:sp>
          <p:nvSpPr>
            <p:cNvPr id="10" name="Elipse 16">
              <a:extLst>
                <a:ext uri="{FF2B5EF4-FFF2-40B4-BE49-F238E27FC236}">
                  <a16:creationId xmlns:a16="http://schemas.microsoft.com/office/drawing/2014/main" id="{60EFFF6C-4A02-2162-1834-596D8220DF50}"/>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2" name="Elipse 17">
              <a:extLst>
                <a:ext uri="{FF2B5EF4-FFF2-40B4-BE49-F238E27FC236}">
                  <a16:creationId xmlns:a16="http://schemas.microsoft.com/office/drawing/2014/main" id="{6FF3153F-23B5-0E12-E59A-A4B59513F8B2}"/>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4" name="Agrupar 13">
            <a:extLst>
              <a:ext uri="{FF2B5EF4-FFF2-40B4-BE49-F238E27FC236}">
                <a16:creationId xmlns:a16="http://schemas.microsoft.com/office/drawing/2014/main" id="{CF46AD3F-D390-650C-FE5F-8B7E972E46CE}"/>
              </a:ext>
            </a:extLst>
          </p:cNvPr>
          <p:cNvGrpSpPr/>
          <p:nvPr/>
        </p:nvGrpSpPr>
        <p:grpSpPr>
          <a:xfrm>
            <a:off x="840814" y="3678485"/>
            <a:ext cx="169079" cy="149898"/>
            <a:chOff x="7427495" y="2229853"/>
            <a:chExt cx="403200" cy="403200"/>
          </a:xfrm>
        </p:grpSpPr>
        <p:sp>
          <p:nvSpPr>
            <p:cNvPr id="15" name="Elipse 16">
              <a:extLst>
                <a:ext uri="{FF2B5EF4-FFF2-40B4-BE49-F238E27FC236}">
                  <a16:creationId xmlns:a16="http://schemas.microsoft.com/office/drawing/2014/main" id="{A6BC0B65-E623-C10F-A7D9-C580FB2D768B}"/>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6" name="Elipse 17">
              <a:extLst>
                <a:ext uri="{FF2B5EF4-FFF2-40B4-BE49-F238E27FC236}">
                  <a16:creationId xmlns:a16="http://schemas.microsoft.com/office/drawing/2014/main" id="{4375F22F-860E-9168-6479-9E3041F3D8AC}"/>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7" name="Agrupar 16">
            <a:extLst>
              <a:ext uri="{FF2B5EF4-FFF2-40B4-BE49-F238E27FC236}">
                <a16:creationId xmlns:a16="http://schemas.microsoft.com/office/drawing/2014/main" id="{6E110CA1-23C7-746A-9496-6A92F1CC96F9}"/>
              </a:ext>
            </a:extLst>
          </p:cNvPr>
          <p:cNvGrpSpPr/>
          <p:nvPr/>
        </p:nvGrpSpPr>
        <p:grpSpPr>
          <a:xfrm>
            <a:off x="823499" y="4693025"/>
            <a:ext cx="169079" cy="149898"/>
            <a:chOff x="7427495" y="2229853"/>
            <a:chExt cx="403200" cy="403200"/>
          </a:xfrm>
        </p:grpSpPr>
        <p:sp>
          <p:nvSpPr>
            <p:cNvPr id="18" name="Elipse 16">
              <a:extLst>
                <a:ext uri="{FF2B5EF4-FFF2-40B4-BE49-F238E27FC236}">
                  <a16:creationId xmlns:a16="http://schemas.microsoft.com/office/drawing/2014/main" id="{FD5473A8-CF0E-7471-D4B4-F17AC351AA76}"/>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9" name="Elipse 17">
              <a:extLst>
                <a:ext uri="{FF2B5EF4-FFF2-40B4-BE49-F238E27FC236}">
                  <a16:creationId xmlns:a16="http://schemas.microsoft.com/office/drawing/2014/main" id="{EA66A398-C9CF-AE01-3CE9-2DE58E0C1815}"/>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spTree>
    <p:extLst>
      <p:ext uri="{BB962C8B-B14F-4D97-AF65-F5344CB8AC3E}">
        <p14:creationId xmlns:p14="http://schemas.microsoft.com/office/powerpoint/2010/main" val="127986867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a:extLst>
            <a:ext uri="{FF2B5EF4-FFF2-40B4-BE49-F238E27FC236}">
              <a16:creationId xmlns:a16="http://schemas.microsoft.com/office/drawing/2014/main" id="{144CDB7C-E650-E787-12C6-82B0B81931A6}"/>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AF8F7DB8-A167-FADD-AE65-516500A35C9D}"/>
              </a:ext>
            </a:extLst>
          </p:cNvPr>
          <p:cNvSpPr>
            <a:spLocks noGrp="1"/>
          </p:cNvSpPr>
          <p:nvPr>
            <p:ph type="title"/>
          </p:nvPr>
        </p:nvSpPr>
        <p:spPr/>
        <p:txBody>
          <a:bodyPr>
            <a:normAutofit/>
          </a:bodyPr>
          <a:lstStyle/>
          <a:p>
            <a:r>
              <a:rPr lang="pt-BR" sz="4000" b="1" dirty="0">
                <a:solidFill>
                  <a:srgbClr val="58696B"/>
                </a:solidFill>
              </a:rPr>
              <a:t>IN nº 441/2026</a:t>
            </a:r>
          </a:p>
        </p:txBody>
      </p:sp>
      <p:sp>
        <p:nvSpPr>
          <p:cNvPr id="4" name="Espaço Reservado para Conteúdo 2">
            <a:extLst>
              <a:ext uri="{FF2B5EF4-FFF2-40B4-BE49-F238E27FC236}">
                <a16:creationId xmlns:a16="http://schemas.microsoft.com/office/drawing/2014/main" id="{83B8EADB-A3F4-22C3-0585-14CBBE8AFF9A}"/>
              </a:ext>
            </a:extLst>
          </p:cNvPr>
          <p:cNvSpPr>
            <a:spLocks noGrp="1"/>
          </p:cNvSpPr>
          <p:nvPr>
            <p:ph idx="1"/>
          </p:nvPr>
        </p:nvSpPr>
        <p:spPr>
          <a:xfrm>
            <a:off x="838200" y="1825625"/>
            <a:ext cx="10515600" cy="757154"/>
          </a:xfrm>
        </p:spPr>
        <p:txBody>
          <a:bodyPr rtlCol="0">
            <a:normAutofit/>
          </a:bodyPr>
          <a:lstStyle>
            <a:defPPr>
              <a:defRPr lang="pt-BR"/>
            </a:defPPr>
          </a:lstStyle>
          <a:p>
            <a:pPr marL="0" indent="0">
              <a:lnSpc>
                <a:spcPct val="150000"/>
              </a:lnSpc>
              <a:buNone/>
            </a:pPr>
            <a:r>
              <a:rPr lang="pt-BR" sz="2000" dirty="0">
                <a:solidFill>
                  <a:srgbClr val="58696B"/>
                </a:solidFill>
                <a:latin typeface="+mj-lt"/>
                <a:ea typeface="+mj-ea"/>
                <a:cs typeface="+mj-cs"/>
              </a:rPr>
              <a:t>Quem poderá participar?</a:t>
            </a:r>
          </a:p>
        </p:txBody>
      </p:sp>
      <p:graphicFrame>
        <p:nvGraphicFramePr>
          <p:cNvPr id="5" name="Diagrama 4">
            <a:extLst>
              <a:ext uri="{FF2B5EF4-FFF2-40B4-BE49-F238E27FC236}">
                <a16:creationId xmlns:a16="http://schemas.microsoft.com/office/drawing/2014/main" id="{F54A8430-ECB0-AFAB-A321-85A0BC6322CA}"/>
              </a:ext>
            </a:extLst>
          </p:cNvPr>
          <p:cNvGraphicFramePr/>
          <p:nvPr>
            <p:extLst>
              <p:ext uri="{D42A27DB-BD31-4B8C-83A1-F6EECF244321}">
                <p14:modId xmlns:p14="http://schemas.microsoft.com/office/powerpoint/2010/main" val="125408517"/>
              </p:ext>
            </p:extLst>
          </p:nvPr>
        </p:nvGraphicFramePr>
        <p:xfrm>
          <a:off x="1754931" y="2582779"/>
          <a:ext cx="8965165" cy="31324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Espaço Reservado para o Número do Slide 3">
            <a:extLst>
              <a:ext uri="{FF2B5EF4-FFF2-40B4-BE49-F238E27FC236}">
                <a16:creationId xmlns:a16="http://schemas.microsoft.com/office/drawing/2014/main" id="{7F207000-B94F-8AAC-411C-7D08C47B6EBB}"/>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85</a:t>
            </a:fld>
            <a:endParaRPr lang="pt-BR" dirty="0"/>
          </a:p>
        </p:txBody>
      </p:sp>
      <p:pic>
        <p:nvPicPr>
          <p:cNvPr id="6" name="Picture 1" descr="9f723375-5524-49b6-b012-fef03ac9f934.png">
            <a:extLst>
              <a:ext uri="{FF2B5EF4-FFF2-40B4-BE49-F238E27FC236}">
                <a16:creationId xmlns:a16="http://schemas.microsoft.com/office/drawing/2014/main" id="{FFA32CFF-2021-F26C-B83A-4DA3427C218C}"/>
              </a:ext>
            </a:extLst>
          </p:cNvPr>
          <p:cNvPicPr>
            <a:picLocks noChangeAspect="1"/>
          </p:cNvPicPr>
          <p:nvPr/>
        </p:nvPicPr>
        <p:blipFill>
          <a:blip r:embed="rId8"/>
          <a:stretch>
            <a:fillRect/>
          </a:stretch>
        </p:blipFill>
        <p:spPr>
          <a:xfrm>
            <a:off x="0" y="0"/>
            <a:ext cx="858129" cy="656913"/>
          </a:xfrm>
          <a:prstGeom prst="rect">
            <a:avLst/>
          </a:prstGeom>
        </p:spPr>
      </p:pic>
      <p:grpSp>
        <p:nvGrpSpPr>
          <p:cNvPr id="10" name="Agrupar 9">
            <a:extLst>
              <a:ext uri="{FF2B5EF4-FFF2-40B4-BE49-F238E27FC236}">
                <a16:creationId xmlns:a16="http://schemas.microsoft.com/office/drawing/2014/main" id="{DEF354C4-1CED-DCE7-00A3-A8D5087B8652}"/>
              </a:ext>
            </a:extLst>
          </p:cNvPr>
          <p:cNvGrpSpPr/>
          <p:nvPr/>
        </p:nvGrpSpPr>
        <p:grpSpPr>
          <a:xfrm>
            <a:off x="669121" y="2043889"/>
            <a:ext cx="169079" cy="149898"/>
            <a:chOff x="7427495" y="2229853"/>
            <a:chExt cx="403200" cy="403200"/>
          </a:xfrm>
        </p:grpSpPr>
        <p:sp>
          <p:nvSpPr>
            <p:cNvPr id="12" name="Elipse 16">
              <a:extLst>
                <a:ext uri="{FF2B5EF4-FFF2-40B4-BE49-F238E27FC236}">
                  <a16:creationId xmlns:a16="http://schemas.microsoft.com/office/drawing/2014/main" id="{C249112A-4C91-1C53-E30D-6F47DFE25CDF}"/>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4" name="Elipse 17">
              <a:extLst>
                <a:ext uri="{FF2B5EF4-FFF2-40B4-BE49-F238E27FC236}">
                  <a16:creationId xmlns:a16="http://schemas.microsoft.com/office/drawing/2014/main" id="{311CBA77-2524-9000-657B-8017CC8052AE}"/>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spTree>
    <p:extLst>
      <p:ext uri="{BB962C8B-B14F-4D97-AF65-F5344CB8AC3E}">
        <p14:creationId xmlns:p14="http://schemas.microsoft.com/office/powerpoint/2010/main" val="188845549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a:extLst>
            <a:ext uri="{FF2B5EF4-FFF2-40B4-BE49-F238E27FC236}">
              <a16:creationId xmlns:a16="http://schemas.microsoft.com/office/drawing/2014/main" id="{C33C8E67-F691-EF93-5852-BD0F262770D0}"/>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BF5D5EF3-7128-7AA6-C047-27DE7C1C905C}"/>
              </a:ext>
            </a:extLst>
          </p:cNvPr>
          <p:cNvSpPr>
            <a:spLocks noGrp="1"/>
          </p:cNvSpPr>
          <p:nvPr>
            <p:ph type="title"/>
          </p:nvPr>
        </p:nvSpPr>
        <p:spPr/>
        <p:txBody>
          <a:bodyPr>
            <a:normAutofit/>
          </a:bodyPr>
          <a:lstStyle/>
          <a:p>
            <a:r>
              <a:rPr lang="pt-BR" sz="4000" b="1" dirty="0">
                <a:solidFill>
                  <a:srgbClr val="58696B"/>
                </a:solidFill>
              </a:rPr>
              <a:t>IN nº 441/2026</a:t>
            </a:r>
          </a:p>
        </p:txBody>
      </p:sp>
      <p:graphicFrame>
        <p:nvGraphicFramePr>
          <p:cNvPr id="6" name="Diagrama 5">
            <a:extLst>
              <a:ext uri="{FF2B5EF4-FFF2-40B4-BE49-F238E27FC236}">
                <a16:creationId xmlns:a16="http://schemas.microsoft.com/office/drawing/2014/main" id="{2264CE1B-2525-3988-0368-A1060BCD177E}"/>
              </a:ext>
            </a:extLst>
          </p:cNvPr>
          <p:cNvGraphicFramePr/>
          <p:nvPr>
            <p:extLst>
              <p:ext uri="{D42A27DB-BD31-4B8C-83A1-F6EECF244321}">
                <p14:modId xmlns:p14="http://schemas.microsoft.com/office/powerpoint/2010/main" val="2832459931"/>
              </p:ext>
            </p:extLst>
          </p:nvPr>
        </p:nvGraphicFramePr>
        <p:xfrm>
          <a:off x="3011276" y="1539433"/>
          <a:ext cx="6169448" cy="41299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Espaço Reservado para o Número do Slide 3">
            <a:extLst>
              <a:ext uri="{FF2B5EF4-FFF2-40B4-BE49-F238E27FC236}">
                <a16:creationId xmlns:a16="http://schemas.microsoft.com/office/drawing/2014/main" id="{4A8E700B-2CF1-5BE7-29A8-2BDF6A741395}"/>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86</a:t>
            </a:fld>
            <a:endParaRPr lang="pt-BR" dirty="0"/>
          </a:p>
        </p:txBody>
      </p:sp>
      <p:pic>
        <p:nvPicPr>
          <p:cNvPr id="4" name="Picture 1" descr="9f723375-5524-49b6-b012-fef03ac9f934.png">
            <a:extLst>
              <a:ext uri="{FF2B5EF4-FFF2-40B4-BE49-F238E27FC236}">
                <a16:creationId xmlns:a16="http://schemas.microsoft.com/office/drawing/2014/main" id="{F78AF495-1E4F-DE77-F595-756A39409D0E}"/>
              </a:ext>
            </a:extLst>
          </p:cNvPr>
          <p:cNvPicPr>
            <a:picLocks noChangeAspect="1"/>
          </p:cNvPicPr>
          <p:nvPr/>
        </p:nvPicPr>
        <p:blipFill>
          <a:blip r:embed="rId8"/>
          <a:stretch>
            <a:fillRect/>
          </a:stretch>
        </p:blipFill>
        <p:spPr>
          <a:xfrm>
            <a:off x="0" y="0"/>
            <a:ext cx="858129" cy="656913"/>
          </a:xfrm>
          <a:prstGeom prst="rect">
            <a:avLst/>
          </a:prstGeom>
        </p:spPr>
      </p:pic>
      <p:sp>
        <p:nvSpPr>
          <p:cNvPr id="15" name="CaixaDeTexto 14">
            <a:extLst>
              <a:ext uri="{FF2B5EF4-FFF2-40B4-BE49-F238E27FC236}">
                <a16:creationId xmlns:a16="http://schemas.microsoft.com/office/drawing/2014/main" id="{E4CD62A9-B0D8-6895-7C09-AED66BDA959B}"/>
              </a:ext>
            </a:extLst>
          </p:cNvPr>
          <p:cNvSpPr txBox="1"/>
          <p:nvPr/>
        </p:nvSpPr>
        <p:spPr>
          <a:xfrm>
            <a:off x="896627" y="1490420"/>
            <a:ext cx="6096000" cy="494366"/>
          </a:xfrm>
          <a:prstGeom prst="rect">
            <a:avLst/>
          </a:prstGeom>
          <a:noFill/>
        </p:spPr>
        <p:txBody>
          <a:bodyPr wrap="square">
            <a:spAutoFit/>
          </a:bodyPr>
          <a:lstStyle/>
          <a:p>
            <a:pPr>
              <a:lnSpc>
                <a:spcPct val="150000"/>
              </a:lnSpc>
            </a:pPr>
            <a:r>
              <a:rPr lang="pt-BR" sz="1900" dirty="0">
                <a:solidFill>
                  <a:srgbClr val="58696B"/>
                </a:solidFill>
                <a:latin typeface="+mj-lt"/>
                <a:ea typeface="+mj-ea"/>
                <a:cs typeface="+mj-cs"/>
              </a:rPr>
              <a:t>Petições elegíveis para a ATOL:</a:t>
            </a:r>
          </a:p>
        </p:txBody>
      </p:sp>
      <p:sp>
        <p:nvSpPr>
          <p:cNvPr id="17" name="CaixaDeTexto 16">
            <a:extLst>
              <a:ext uri="{FF2B5EF4-FFF2-40B4-BE49-F238E27FC236}">
                <a16:creationId xmlns:a16="http://schemas.microsoft.com/office/drawing/2014/main" id="{85C95B70-768D-0271-59D6-B718FE737871}"/>
              </a:ext>
            </a:extLst>
          </p:cNvPr>
          <p:cNvSpPr txBox="1"/>
          <p:nvPr/>
        </p:nvSpPr>
        <p:spPr>
          <a:xfrm>
            <a:off x="1169685" y="5577061"/>
            <a:ext cx="10373032" cy="456215"/>
          </a:xfrm>
          <a:prstGeom prst="rect">
            <a:avLst/>
          </a:prstGeom>
          <a:noFill/>
        </p:spPr>
        <p:txBody>
          <a:bodyPr wrap="square">
            <a:spAutoFit/>
          </a:bodyPr>
          <a:lstStyle/>
          <a:p>
            <a:pPr>
              <a:lnSpc>
                <a:spcPct val="150000"/>
              </a:lnSpc>
            </a:pPr>
            <a:r>
              <a:rPr lang="pt-BR" dirty="0"/>
              <a:t>⚠️</a:t>
            </a:r>
            <a:r>
              <a:rPr lang="pt-BR" sz="1500" b="1" dirty="0"/>
              <a:t>A ATOL não impede que a Anvisa proceda a avaliação ordinária, a qualquer momento, da documentação enviada.</a:t>
            </a:r>
          </a:p>
        </p:txBody>
      </p:sp>
      <p:grpSp>
        <p:nvGrpSpPr>
          <p:cNvPr id="7" name="Agrupar 6">
            <a:extLst>
              <a:ext uri="{FF2B5EF4-FFF2-40B4-BE49-F238E27FC236}">
                <a16:creationId xmlns:a16="http://schemas.microsoft.com/office/drawing/2014/main" id="{16AA40CD-13B8-A334-8208-C043DFDE9903}"/>
              </a:ext>
            </a:extLst>
          </p:cNvPr>
          <p:cNvGrpSpPr/>
          <p:nvPr/>
        </p:nvGrpSpPr>
        <p:grpSpPr>
          <a:xfrm>
            <a:off x="751589" y="1687839"/>
            <a:ext cx="169079" cy="149898"/>
            <a:chOff x="7427495" y="2229853"/>
            <a:chExt cx="403200" cy="403200"/>
          </a:xfrm>
        </p:grpSpPr>
        <p:sp>
          <p:nvSpPr>
            <p:cNvPr id="10" name="Elipse 16">
              <a:extLst>
                <a:ext uri="{FF2B5EF4-FFF2-40B4-BE49-F238E27FC236}">
                  <a16:creationId xmlns:a16="http://schemas.microsoft.com/office/drawing/2014/main" id="{E7C0BCB9-FCA6-B3ED-C54E-4CECADF7FAA7}"/>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2" name="Elipse 17">
              <a:extLst>
                <a:ext uri="{FF2B5EF4-FFF2-40B4-BE49-F238E27FC236}">
                  <a16:creationId xmlns:a16="http://schemas.microsoft.com/office/drawing/2014/main" id="{E5F627A8-2A70-1C36-BE91-C6F07B8F2C5B}"/>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spTree>
    <p:extLst>
      <p:ext uri="{BB962C8B-B14F-4D97-AF65-F5344CB8AC3E}">
        <p14:creationId xmlns:p14="http://schemas.microsoft.com/office/powerpoint/2010/main" val="97850184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2989E9-6573-C847-7C29-5E24D07F003B}"/>
              </a:ext>
            </a:extLst>
          </p:cNvPr>
          <p:cNvSpPr>
            <a:spLocks noGrp="1"/>
          </p:cNvSpPr>
          <p:nvPr>
            <p:ph type="title"/>
          </p:nvPr>
        </p:nvSpPr>
        <p:spPr/>
        <p:txBody>
          <a:bodyPr>
            <a:normAutofit/>
          </a:bodyPr>
          <a:lstStyle/>
          <a:p>
            <a:r>
              <a:rPr lang="pt-BR" sz="4000" b="1" dirty="0">
                <a:solidFill>
                  <a:srgbClr val="58696B"/>
                </a:solidFill>
              </a:rPr>
              <a:t>IN nº 441/2026</a:t>
            </a:r>
          </a:p>
        </p:txBody>
      </p:sp>
      <p:graphicFrame>
        <p:nvGraphicFramePr>
          <p:cNvPr id="5" name="Espaço Reservado para Conteúdo 2">
            <a:extLst>
              <a:ext uri="{FF2B5EF4-FFF2-40B4-BE49-F238E27FC236}">
                <a16:creationId xmlns:a16="http://schemas.microsoft.com/office/drawing/2014/main" id="{310D49D9-2A9B-369F-CD4D-3930842E62A7}"/>
              </a:ext>
            </a:extLst>
          </p:cNvPr>
          <p:cNvGraphicFramePr>
            <a:graphicFrameLocks noGrp="1"/>
          </p:cNvGraphicFramePr>
          <p:nvPr>
            <p:ph idx="1"/>
            <p:extLst>
              <p:ext uri="{D42A27DB-BD31-4B8C-83A1-F6EECF244321}">
                <p14:modId xmlns:p14="http://schemas.microsoft.com/office/powerpoint/2010/main" val="266134867"/>
              </p:ext>
            </p:extLst>
          </p:nvPr>
        </p:nvGraphicFramePr>
        <p:xfrm>
          <a:off x="838200" y="2755644"/>
          <a:ext cx="10515600" cy="31879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Espaço Reservado para Número de Slide 3">
            <a:extLst>
              <a:ext uri="{FF2B5EF4-FFF2-40B4-BE49-F238E27FC236}">
                <a16:creationId xmlns:a16="http://schemas.microsoft.com/office/drawing/2014/main" id="{D2DAFC8E-9EFB-89D8-6ED3-5BEBF11A610B}"/>
              </a:ext>
            </a:extLst>
          </p:cNvPr>
          <p:cNvSpPr>
            <a:spLocks noGrp="1"/>
          </p:cNvSpPr>
          <p:nvPr>
            <p:ph type="sldNum" sz="quarter" idx="12"/>
          </p:nvPr>
        </p:nvSpPr>
        <p:spPr/>
        <p:txBody>
          <a:bodyPr/>
          <a:lstStyle/>
          <a:p>
            <a:fld id="{E728BE81-3048-4BCD-9352-C60F5E2CC0DA}" type="slidenum">
              <a:rPr lang="pt-BR" smtClean="0"/>
              <a:t>87</a:t>
            </a:fld>
            <a:endParaRPr lang="pt-BR"/>
          </a:p>
        </p:txBody>
      </p:sp>
      <p:sp>
        <p:nvSpPr>
          <p:cNvPr id="10" name="Espaço Reservado para Conteúdo 2">
            <a:extLst>
              <a:ext uri="{FF2B5EF4-FFF2-40B4-BE49-F238E27FC236}">
                <a16:creationId xmlns:a16="http://schemas.microsoft.com/office/drawing/2014/main" id="{0AF2FC9E-65B4-2B03-4E7A-6D068FF41D11}"/>
              </a:ext>
            </a:extLst>
          </p:cNvPr>
          <p:cNvSpPr txBox="1">
            <a:spLocks/>
          </p:cNvSpPr>
          <p:nvPr/>
        </p:nvSpPr>
        <p:spPr>
          <a:xfrm>
            <a:off x="838200" y="1825625"/>
            <a:ext cx="10515600" cy="757154"/>
          </a:xfrm>
          <a:prstGeom prst="rect">
            <a:avLst/>
          </a:prstGeom>
        </p:spPr>
        <p:txBody>
          <a:bodyPr vert="horz" lIns="91440" tIns="45720" rIns="91440" bIns="45720" rtlCol="0">
            <a:normAutofit/>
          </a:bodyPr>
          <a:lstStyle>
            <a:defPPr>
              <a:defRPr lang="pt-BR"/>
            </a:defPPr>
            <a:lvl1pPr marL="228600" indent="-228600" algn="l" defTabSz="914400" rtl="0" eaLnBrk="1" latinLnBrk="0" hangingPunct="1">
              <a:lnSpc>
                <a:spcPct val="90000"/>
              </a:lnSpc>
              <a:spcBef>
                <a:spcPts val="1000"/>
              </a:spcBef>
              <a:buFont typeface="Arial" panose="020B0604020202020204" pitchFamily="34" charset="0"/>
              <a:buChar char="•"/>
              <a:defRPr lang="pt-B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pt-B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pt-B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9pPr>
          </a:lstStyle>
          <a:p>
            <a:pPr marL="0" indent="0">
              <a:lnSpc>
                <a:spcPct val="70000"/>
              </a:lnSpc>
              <a:buClr>
                <a:srgbClr val="0070C0"/>
              </a:buClr>
              <a:buNone/>
            </a:pPr>
            <a:r>
              <a:rPr lang="pt-BR" sz="2000" dirty="0">
                <a:solidFill>
                  <a:srgbClr val="58696B"/>
                </a:solidFill>
                <a:latin typeface="+mj-lt"/>
                <a:ea typeface="+mj-ea"/>
                <a:cs typeface="+mj-cs"/>
              </a:rPr>
              <a:t>Na reunião prévia entre a Anvisa e a empresa, serão definidos:</a:t>
            </a:r>
          </a:p>
        </p:txBody>
      </p:sp>
      <p:grpSp>
        <p:nvGrpSpPr>
          <p:cNvPr id="6" name="Agrupar 5">
            <a:extLst>
              <a:ext uri="{FF2B5EF4-FFF2-40B4-BE49-F238E27FC236}">
                <a16:creationId xmlns:a16="http://schemas.microsoft.com/office/drawing/2014/main" id="{E840F230-6E1A-D896-9500-BB562C17A0C5}"/>
              </a:ext>
            </a:extLst>
          </p:cNvPr>
          <p:cNvGrpSpPr/>
          <p:nvPr/>
        </p:nvGrpSpPr>
        <p:grpSpPr>
          <a:xfrm>
            <a:off x="669121" y="1825625"/>
            <a:ext cx="169079" cy="149898"/>
            <a:chOff x="7427495" y="2229853"/>
            <a:chExt cx="403200" cy="403200"/>
          </a:xfrm>
        </p:grpSpPr>
        <p:sp>
          <p:nvSpPr>
            <p:cNvPr id="7" name="Elipse 16">
              <a:extLst>
                <a:ext uri="{FF2B5EF4-FFF2-40B4-BE49-F238E27FC236}">
                  <a16:creationId xmlns:a16="http://schemas.microsoft.com/office/drawing/2014/main" id="{95943761-E919-4E1E-47F0-138E2B6F359F}"/>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2" name="Elipse 17">
              <a:extLst>
                <a:ext uri="{FF2B5EF4-FFF2-40B4-BE49-F238E27FC236}">
                  <a16:creationId xmlns:a16="http://schemas.microsoft.com/office/drawing/2014/main" id="{3BA3B697-DEEE-D402-EA94-75607DEAA067}"/>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spTree>
    <p:extLst>
      <p:ext uri="{BB962C8B-B14F-4D97-AF65-F5344CB8AC3E}">
        <p14:creationId xmlns:p14="http://schemas.microsoft.com/office/powerpoint/2010/main" val="118605013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a:extLst>
            <a:ext uri="{FF2B5EF4-FFF2-40B4-BE49-F238E27FC236}">
              <a16:creationId xmlns:a16="http://schemas.microsoft.com/office/drawing/2014/main" id="{91F34C7B-04DA-249A-B338-8CECF4336A08}"/>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DD3483E7-3190-D1CA-24B9-878026FEDECD}"/>
              </a:ext>
            </a:extLst>
          </p:cNvPr>
          <p:cNvSpPr>
            <a:spLocks noGrp="1"/>
          </p:cNvSpPr>
          <p:nvPr>
            <p:ph type="title"/>
          </p:nvPr>
        </p:nvSpPr>
        <p:spPr>
          <a:xfrm>
            <a:off x="838200" y="365125"/>
            <a:ext cx="10515600" cy="1414514"/>
          </a:xfrm>
        </p:spPr>
        <p:txBody>
          <a:bodyPr>
            <a:normAutofit/>
          </a:bodyPr>
          <a:lstStyle/>
          <a:p>
            <a:r>
              <a:rPr lang="pt-BR" sz="4000" b="1" dirty="0">
                <a:solidFill>
                  <a:srgbClr val="58696B"/>
                </a:solidFill>
              </a:rPr>
              <a:t>IN nº 441/2026</a:t>
            </a:r>
          </a:p>
        </p:txBody>
      </p:sp>
      <p:sp>
        <p:nvSpPr>
          <p:cNvPr id="3" name="Espaço Reservado para Conteúdo 2">
            <a:extLst>
              <a:ext uri="{FF2B5EF4-FFF2-40B4-BE49-F238E27FC236}">
                <a16:creationId xmlns:a16="http://schemas.microsoft.com/office/drawing/2014/main" id="{FBC683EE-6C7A-B684-AA24-EA2DCB07354A}"/>
              </a:ext>
            </a:extLst>
          </p:cNvPr>
          <p:cNvSpPr>
            <a:spLocks noGrp="1"/>
          </p:cNvSpPr>
          <p:nvPr>
            <p:ph idx="1"/>
          </p:nvPr>
        </p:nvSpPr>
        <p:spPr>
          <a:xfrm>
            <a:off x="937109" y="2703871"/>
            <a:ext cx="10062729" cy="3121743"/>
          </a:xfrm>
        </p:spPr>
        <p:txBody>
          <a:bodyPr>
            <a:noAutofit/>
          </a:bodyPr>
          <a:lstStyle/>
          <a:p>
            <a:pPr marL="0" indent="0">
              <a:lnSpc>
                <a:spcPct val="150000"/>
              </a:lnSpc>
              <a:buNone/>
            </a:pPr>
            <a:endParaRPr lang="pt-BR" sz="2000" b="1" dirty="0">
              <a:latin typeface="+mj-lt"/>
              <a:ea typeface="+mj-ea"/>
              <a:cs typeface="+mj-cs"/>
            </a:endParaRPr>
          </a:p>
          <a:p>
            <a:pPr marL="0" indent="0">
              <a:lnSpc>
                <a:spcPct val="150000"/>
              </a:lnSpc>
              <a:buNone/>
            </a:pPr>
            <a:endParaRPr lang="pt-BR" sz="2000" b="1" dirty="0">
              <a:latin typeface="+mj-lt"/>
              <a:ea typeface="+mj-ea"/>
              <a:cs typeface="+mj-cs"/>
            </a:endParaRPr>
          </a:p>
          <a:p>
            <a:pPr marL="0" indent="0">
              <a:lnSpc>
                <a:spcPct val="150000"/>
              </a:lnSpc>
              <a:buNone/>
            </a:pPr>
            <a:endParaRPr lang="pt-BR" sz="2000" b="1" dirty="0">
              <a:latin typeface="+mj-lt"/>
              <a:ea typeface="+mj-ea"/>
              <a:cs typeface="+mj-cs"/>
            </a:endParaRPr>
          </a:p>
        </p:txBody>
      </p:sp>
      <p:sp>
        <p:nvSpPr>
          <p:cNvPr id="4" name="Espaço Reservado para o Número do Slide 3">
            <a:extLst>
              <a:ext uri="{FF2B5EF4-FFF2-40B4-BE49-F238E27FC236}">
                <a16:creationId xmlns:a16="http://schemas.microsoft.com/office/drawing/2014/main" id="{5F2CAC3C-CEEF-DB15-1FE2-55C5A465FC81}"/>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88</a:t>
            </a:fld>
            <a:endParaRPr lang="pt-BR" dirty="0"/>
          </a:p>
        </p:txBody>
      </p:sp>
      <p:pic>
        <p:nvPicPr>
          <p:cNvPr id="5" name="Picture 1" descr="9f723375-5524-49b6-b012-fef03ac9f934.png">
            <a:extLst>
              <a:ext uri="{FF2B5EF4-FFF2-40B4-BE49-F238E27FC236}">
                <a16:creationId xmlns:a16="http://schemas.microsoft.com/office/drawing/2014/main" id="{FA41994B-3C3B-63F2-4445-A568AE3553A7}"/>
              </a:ext>
            </a:extLst>
          </p:cNvPr>
          <p:cNvPicPr>
            <a:picLocks noChangeAspect="1"/>
          </p:cNvPicPr>
          <p:nvPr/>
        </p:nvPicPr>
        <p:blipFill>
          <a:blip r:embed="rId3"/>
          <a:stretch>
            <a:fillRect/>
          </a:stretch>
        </p:blipFill>
        <p:spPr>
          <a:xfrm>
            <a:off x="0" y="0"/>
            <a:ext cx="858129" cy="656913"/>
          </a:xfrm>
          <a:prstGeom prst="rect">
            <a:avLst/>
          </a:prstGeom>
        </p:spPr>
      </p:pic>
      <p:sp>
        <p:nvSpPr>
          <p:cNvPr id="6" name="Espaço Reservado para Conteúdo 2">
            <a:extLst>
              <a:ext uri="{FF2B5EF4-FFF2-40B4-BE49-F238E27FC236}">
                <a16:creationId xmlns:a16="http://schemas.microsoft.com/office/drawing/2014/main" id="{4A6EC1C6-0B3E-5DFE-3B5F-E8737A1057B0}"/>
              </a:ext>
            </a:extLst>
          </p:cNvPr>
          <p:cNvSpPr txBox="1">
            <a:spLocks/>
          </p:cNvSpPr>
          <p:nvPr/>
        </p:nvSpPr>
        <p:spPr>
          <a:xfrm>
            <a:off x="1006997" y="2441575"/>
            <a:ext cx="10346803" cy="3687096"/>
          </a:xfrm>
          <a:prstGeom prst="rect">
            <a:avLst/>
          </a:prstGeom>
        </p:spPr>
        <p:txBody>
          <a:bodyPr vert="horz" lIns="91440" tIns="45720" rIns="91440" bIns="45720" rtlCol="0">
            <a:noAutofit/>
          </a:bodyPr>
          <a:lstStyle>
            <a:defPPr>
              <a:defRPr lang="pt-BR"/>
            </a:defPPr>
            <a:lvl1pPr marL="228600" indent="-228600" algn="l" defTabSz="914400" rtl="0" eaLnBrk="1" latinLnBrk="0" hangingPunct="1">
              <a:lnSpc>
                <a:spcPct val="90000"/>
              </a:lnSpc>
              <a:spcBef>
                <a:spcPts val="1000"/>
              </a:spcBef>
              <a:buFont typeface="Arial" panose="020B0604020202020204" pitchFamily="34" charset="0"/>
              <a:buChar char="•"/>
              <a:defRPr lang="pt-B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pt-B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pt-B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9pPr>
          </a:lstStyle>
          <a:p>
            <a:pPr marL="0" indent="0">
              <a:lnSpc>
                <a:spcPct val="150000"/>
              </a:lnSpc>
              <a:buNone/>
            </a:pPr>
            <a:r>
              <a:rPr lang="pt-BR" sz="1900" dirty="0">
                <a:solidFill>
                  <a:srgbClr val="58696B"/>
                </a:solidFill>
                <a:latin typeface="+mj-lt"/>
                <a:ea typeface="+mj-ea"/>
                <a:cs typeface="+mj-cs"/>
              </a:rPr>
              <a:t>Durante o período da ATOL, a empresa deverá manter equipe dedicada de forma a dar ciência nas demandas da Agência em até 24 horas por meio do canal específico de comunicação.</a:t>
            </a:r>
            <a:br>
              <a:rPr lang="pt-BR" sz="1900" dirty="0">
                <a:solidFill>
                  <a:srgbClr val="58696B"/>
                </a:solidFill>
                <a:latin typeface="+mj-lt"/>
                <a:ea typeface="+mj-ea"/>
                <a:cs typeface="+mj-cs"/>
              </a:rPr>
            </a:br>
            <a:endParaRPr lang="pt-BR" sz="1900" dirty="0">
              <a:solidFill>
                <a:srgbClr val="58696B"/>
              </a:solidFill>
              <a:latin typeface="+mj-lt"/>
              <a:ea typeface="+mj-ea"/>
              <a:cs typeface="+mj-cs"/>
            </a:endParaRPr>
          </a:p>
          <a:p>
            <a:pPr marL="0" indent="0">
              <a:lnSpc>
                <a:spcPct val="150000"/>
              </a:lnSpc>
              <a:buNone/>
            </a:pPr>
            <a:r>
              <a:rPr lang="pt-BR" sz="1900" dirty="0">
                <a:solidFill>
                  <a:srgbClr val="58696B"/>
                </a:solidFill>
                <a:latin typeface="+mj-lt"/>
                <a:ea typeface="+mj-ea"/>
                <a:cs typeface="+mj-cs"/>
              </a:rPr>
              <a:t>Os atrasos injustificados ou não cumprimento das pendências em tempo adequado ensejará o cancelamento da ATOL.</a:t>
            </a:r>
          </a:p>
        </p:txBody>
      </p:sp>
      <p:pic>
        <p:nvPicPr>
          <p:cNvPr id="12" name="Imagem 11">
            <a:extLst>
              <a:ext uri="{FF2B5EF4-FFF2-40B4-BE49-F238E27FC236}">
                <a16:creationId xmlns:a16="http://schemas.microsoft.com/office/drawing/2014/main" id="{9B0715DE-B110-BF48-2C0D-4FB51C596717}"/>
              </a:ext>
            </a:extLst>
          </p:cNvPr>
          <p:cNvPicPr>
            <a:picLocks noChangeAspect="1"/>
          </p:cNvPicPr>
          <p:nvPr/>
        </p:nvPicPr>
        <p:blipFill>
          <a:blip r:embed="rId4"/>
          <a:stretch>
            <a:fillRect/>
          </a:stretch>
        </p:blipFill>
        <p:spPr>
          <a:xfrm>
            <a:off x="9898989" y="34157"/>
            <a:ext cx="2000250" cy="2076450"/>
          </a:xfrm>
          <a:prstGeom prst="rect">
            <a:avLst/>
          </a:prstGeom>
        </p:spPr>
      </p:pic>
      <p:grpSp>
        <p:nvGrpSpPr>
          <p:cNvPr id="14" name="Agrupar 13">
            <a:extLst>
              <a:ext uri="{FF2B5EF4-FFF2-40B4-BE49-F238E27FC236}">
                <a16:creationId xmlns:a16="http://schemas.microsoft.com/office/drawing/2014/main" id="{D02B9377-A016-E4AA-E9AA-5E52FE8A2C0A}"/>
              </a:ext>
            </a:extLst>
          </p:cNvPr>
          <p:cNvGrpSpPr/>
          <p:nvPr/>
        </p:nvGrpSpPr>
        <p:grpSpPr>
          <a:xfrm>
            <a:off x="838200" y="2641023"/>
            <a:ext cx="141780" cy="125696"/>
            <a:chOff x="7427495" y="2229853"/>
            <a:chExt cx="403200" cy="403200"/>
          </a:xfrm>
        </p:grpSpPr>
        <p:sp>
          <p:nvSpPr>
            <p:cNvPr id="15" name="Elipse 16">
              <a:extLst>
                <a:ext uri="{FF2B5EF4-FFF2-40B4-BE49-F238E27FC236}">
                  <a16:creationId xmlns:a16="http://schemas.microsoft.com/office/drawing/2014/main" id="{9B7C3D41-4D14-91F2-105F-49A0CBF3BC81}"/>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6" name="Elipse 17">
              <a:extLst>
                <a:ext uri="{FF2B5EF4-FFF2-40B4-BE49-F238E27FC236}">
                  <a16:creationId xmlns:a16="http://schemas.microsoft.com/office/drawing/2014/main" id="{E58D1E22-BECA-7765-76A4-B440DD44AC35}"/>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grpSp>
        <p:nvGrpSpPr>
          <p:cNvPr id="17" name="Agrupar 16">
            <a:extLst>
              <a:ext uri="{FF2B5EF4-FFF2-40B4-BE49-F238E27FC236}">
                <a16:creationId xmlns:a16="http://schemas.microsoft.com/office/drawing/2014/main" id="{07975440-18EA-58D2-5093-7E96D3C7FC6D}"/>
              </a:ext>
            </a:extLst>
          </p:cNvPr>
          <p:cNvGrpSpPr/>
          <p:nvPr/>
        </p:nvGrpSpPr>
        <p:grpSpPr>
          <a:xfrm>
            <a:off x="830273" y="4091282"/>
            <a:ext cx="141780" cy="125696"/>
            <a:chOff x="7427495" y="2229853"/>
            <a:chExt cx="403200" cy="403200"/>
          </a:xfrm>
        </p:grpSpPr>
        <p:sp>
          <p:nvSpPr>
            <p:cNvPr id="18" name="Elipse 16">
              <a:extLst>
                <a:ext uri="{FF2B5EF4-FFF2-40B4-BE49-F238E27FC236}">
                  <a16:creationId xmlns:a16="http://schemas.microsoft.com/office/drawing/2014/main" id="{AF0C3454-AEFE-22AA-00C4-717021CB12F5}"/>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9" name="Elipse 17">
              <a:extLst>
                <a:ext uri="{FF2B5EF4-FFF2-40B4-BE49-F238E27FC236}">
                  <a16:creationId xmlns:a16="http://schemas.microsoft.com/office/drawing/2014/main" id="{B5EB3876-F19A-0DE0-E50E-96D7E6DD482C}"/>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spTree>
    <p:extLst>
      <p:ext uri="{BB962C8B-B14F-4D97-AF65-F5344CB8AC3E}">
        <p14:creationId xmlns:p14="http://schemas.microsoft.com/office/powerpoint/2010/main" val="67327472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a:extLst>
            <a:ext uri="{FF2B5EF4-FFF2-40B4-BE49-F238E27FC236}">
              <a16:creationId xmlns:a16="http://schemas.microsoft.com/office/drawing/2014/main" id="{6CE342CD-5FC0-1883-B550-9A3944F8A2F1}"/>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FB686B98-94C6-9B28-B19E-ADE70F7F6D70}"/>
              </a:ext>
            </a:extLst>
          </p:cNvPr>
          <p:cNvSpPr>
            <a:spLocks noGrp="1"/>
          </p:cNvSpPr>
          <p:nvPr>
            <p:ph type="title"/>
          </p:nvPr>
        </p:nvSpPr>
        <p:spPr/>
        <p:txBody>
          <a:bodyPr>
            <a:normAutofit/>
          </a:bodyPr>
          <a:lstStyle/>
          <a:p>
            <a:r>
              <a:rPr lang="pt-BR" sz="4000" b="1" dirty="0">
                <a:solidFill>
                  <a:srgbClr val="58696B"/>
                </a:solidFill>
              </a:rPr>
              <a:t>IN nº 441/2026</a:t>
            </a:r>
          </a:p>
        </p:txBody>
      </p:sp>
      <p:sp>
        <p:nvSpPr>
          <p:cNvPr id="4" name="Espaço Reservado para Conteúdo 2">
            <a:extLst>
              <a:ext uri="{FF2B5EF4-FFF2-40B4-BE49-F238E27FC236}">
                <a16:creationId xmlns:a16="http://schemas.microsoft.com/office/drawing/2014/main" id="{6E5B70A3-847D-D20B-63D5-F114B2020EED}"/>
              </a:ext>
            </a:extLst>
          </p:cNvPr>
          <p:cNvSpPr>
            <a:spLocks noGrp="1"/>
          </p:cNvSpPr>
          <p:nvPr>
            <p:ph idx="1"/>
          </p:nvPr>
        </p:nvSpPr>
        <p:spPr>
          <a:xfrm>
            <a:off x="1064343" y="1658830"/>
            <a:ext cx="5385619" cy="651912"/>
          </a:xfrm>
        </p:spPr>
        <p:txBody>
          <a:bodyPr rtlCol="0">
            <a:noAutofit/>
          </a:bodyPr>
          <a:lstStyle>
            <a:defPPr>
              <a:defRPr lang="pt-BR"/>
            </a:defPPr>
          </a:lstStyle>
          <a:p>
            <a:pPr marL="0" indent="0">
              <a:lnSpc>
                <a:spcPct val="150000"/>
              </a:lnSpc>
              <a:buNone/>
            </a:pPr>
            <a:r>
              <a:rPr lang="pt-BR" sz="1600" dirty="0">
                <a:solidFill>
                  <a:srgbClr val="58696B"/>
                </a:solidFill>
                <a:latin typeface="+mj-lt"/>
                <a:ea typeface="+mj-ea"/>
                <a:cs typeface="+mj-cs"/>
              </a:rPr>
              <a:t>A empresa que der causa de cancelamento da ATOL ficará sujeita nos 24 meses seguintes ao que se segue:</a:t>
            </a:r>
          </a:p>
        </p:txBody>
      </p:sp>
      <p:graphicFrame>
        <p:nvGraphicFramePr>
          <p:cNvPr id="5" name="Diagrama 4">
            <a:extLst>
              <a:ext uri="{FF2B5EF4-FFF2-40B4-BE49-F238E27FC236}">
                <a16:creationId xmlns:a16="http://schemas.microsoft.com/office/drawing/2014/main" id="{C46376C0-8971-1A82-CE92-C4199C5834CC}"/>
              </a:ext>
            </a:extLst>
          </p:cNvPr>
          <p:cNvGraphicFramePr/>
          <p:nvPr>
            <p:extLst>
              <p:ext uri="{D42A27DB-BD31-4B8C-83A1-F6EECF244321}">
                <p14:modId xmlns:p14="http://schemas.microsoft.com/office/powerpoint/2010/main" val="1898494576"/>
              </p:ext>
            </p:extLst>
          </p:nvPr>
        </p:nvGraphicFramePr>
        <p:xfrm>
          <a:off x="1754931" y="2582779"/>
          <a:ext cx="8965165" cy="31324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Espaço Reservado para o Número do Slide 3">
            <a:extLst>
              <a:ext uri="{FF2B5EF4-FFF2-40B4-BE49-F238E27FC236}">
                <a16:creationId xmlns:a16="http://schemas.microsoft.com/office/drawing/2014/main" id="{1B17C8D9-8286-C0F5-31A6-81D365AE3D81}"/>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89</a:t>
            </a:fld>
            <a:endParaRPr lang="pt-BR" dirty="0"/>
          </a:p>
        </p:txBody>
      </p:sp>
      <p:pic>
        <p:nvPicPr>
          <p:cNvPr id="6" name="Picture 1" descr="9f723375-5524-49b6-b012-fef03ac9f934.png">
            <a:extLst>
              <a:ext uri="{FF2B5EF4-FFF2-40B4-BE49-F238E27FC236}">
                <a16:creationId xmlns:a16="http://schemas.microsoft.com/office/drawing/2014/main" id="{741A6156-6D1C-5DA2-9844-2C362AE8ED92}"/>
              </a:ext>
            </a:extLst>
          </p:cNvPr>
          <p:cNvPicPr>
            <a:picLocks noChangeAspect="1"/>
          </p:cNvPicPr>
          <p:nvPr/>
        </p:nvPicPr>
        <p:blipFill>
          <a:blip r:embed="rId8"/>
          <a:stretch>
            <a:fillRect/>
          </a:stretch>
        </p:blipFill>
        <p:spPr>
          <a:xfrm>
            <a:off x="0" y="0"/>
            <a:ext cx="858129" cy="656913"/>
          </a:xfrm>
          <a:prstGeom prst="rect">
            <a:avLst/>
          </a:prstGeom>
        </p:spPr>
      </p:pic>
      <p:sp>
        <p:nvSpPr>
          <p:cNvPr id="7" name="Estrela: 7 Pontas 6">
            <a:extLst>
              <a:ext uri="{FF2B5EF4-FFF2-40B4-BE49-F238E27FC236}">
                <a16:creationId xmlns:a16="http://schemas.microsoft.com/office/drawing/2014/main" id="{331BFE47-D6A5-7A5A-8DE2-E4634FEF563B}"/>
              </a:ext>
            </a:extLst>
          </p:cNvPr>
          <p:cNvSpPr/>
          <p:nvPr/>
        </p:nvSpPr>
        <p:spPr>
          <a:xfrm>
            <a:off x="8615516" y="365125"/>
            <a:ext cx="2848897" cy="2359620"/>
          </a:xfrm>
          <a:prstGeom prst="star7">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1400" b="1" dirty="0"/>
          </a:p>
          <a:p>
            <a:pPr algn="ctr"/>
            <a:r>
              <a:rPr lang="pt-BR" sz="1400" b="1" dirty="0"/>
              <a:t>O prazo para  CE, de processos regulados por esta IN, será de 30 dias.</a:t>
            </a:r>
          </a:p>
        </p:txBody>
      </p:sp>
      <p:grpSp>
        <p:nvGrpSpPr>
          <p:cNvPr id="15" name="Agrupar 14">
            <a:extLst>
              <a:ext uri="{FF2B5EF4-FFF2-40B4-BE49-F238E27FC236}">
                <a16:creationId xmlns:a16="http://schemas.microsoft.com/office/drawing/2014/main" id="{F0A6EA3F-11DB-5462-35A8-2241968D4258}"/>
              </a:ext>
            </a:extLst>
          </p:cNvPr>
          <p:cNvGrpSpPr/>
          <p:nvPr/>
        </p:nvGrpSpPr>
        <p:grpSpPr>
          <a:xfrm>
            <a:off x="858129" y="1875019"/>
            <a:ext cx="141780" cy="125696"/>
            <a:chOff x="7427495" y="2229853"/>
            <a:chExt cx="403200" cy="403200"/>
          </a:xfrm>
        </p:grpSpPr>
        <p:sp>
          <p:nvSpPr>
            <p:cNvPr id="16" name="Elipse 16">
              <a:extLst>
                <a:ext uri="{FF2B5EF4-FFF2-40B4-BE49-F238E27FC236}">
                  <a16:creationId xmlns:a16="http://schemas.microsoft.com/office/drawing/2014/main" id="{2F7FCFB7-4FA7-5B67-7173-548ECB096F6E}"/>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7" name="Elipse 17">
              <a:extLst>
                <a:ext uri="{FF2B5EF4-FFF2-40B4-BE49-F238E27FC236}">
                  <a16:creationId xmlns:a16="http://schemas.microsoft.com/office/drawing/2014/main" id="{E5EBD6B6-F37E-5EF6-FE3A-8E2CD016B9A2}"/>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spTree>
    <p:extLst>
      <p:ext uri="{BB962C8B-B14F-4D97-AF65-F5344CB8AC3E}">
        <p14:creationId xmlns:p14="http://schemas.microsoft.com/office/powerpoint/2010/main" val="318026332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a:extLst>
            <a:ext uri="{FF2B5EF4-FFF2-40B4-BE49-F238E27FC236}">
              <a16:creationId xmlns:a16="http://schemas.microsoft.com/office/drawing/2014/main" id="{A3C2F9E0-5226-AB9F-0C98-30DF9E75B2F6}"/>
            </a:ext>
          </a:extLst>
        </p:cNvPr>
        <p:cNvGrpSpPr/>
        <p:nvPr/>
      </p:nvGrpSpPr>
      <p:grpSpPr>
        <a:xfrm>
          <a:off x="0" y="0"/>
          <a:ext cx="0" cy="0"/>
          <a:chOff x="0" y="0"/>
          <a:chExt cx="0" cy="0"/>
        </a:xfrm>
      </p:grpSpPr>
      <p:sp>
        <p:nvSpPr>
          <p:cNvPr id="47" name="Retângulo Arredondado 3">
            <a:extLst>
              <a:ext uri="{FF2B5EF4-FFF2-40B4-BE49-F238E27FC236}">
                <a16:creationId xmlns:a16="http://schemas.microsoft.com/office/drawing/2014/main" id="{18BA3324-8769-7274-4A56-2FF2621556A9}"/>
              </a:ext>
            </a:extLst>
          </p:cNvPr>
          <p:cNvSpPr/>
          <p:nvPr/>
        </p:nvSpPr>
        <p:spPr>
          <a:xfrm>
            <a:off x="858129" y="3238577"/>
            <a:ext cx="2081014" cy="683394"/>
          </a:xfrm>
          <a:prstGeom prst="roundRect">
            <a:avLst/>
          </a:prstGeom>
          <a:ln/>
        </p:spPr>
        <p:style>
          <a:lnRef idx="0">
            <a:schemeClr val="accent3"/>
          </a:lnRef>
          <a:fillRef idx="3">
            <a:schemeClr val="accent3"/>
          </a:fillRef>
          <a:effectRef idx="3">
            <a:schemeClr val="accent3"/>
          </a:effectRef>
          <a:fontRef idx="minor">
            <a:schemeClr val="lt1"/>
          </a:fontRef>
        </p:style>
        <p:txBody>
          <a:bodyPr rtlCol="0" anchor="ctr"/>
          <a:lstStyle/>
          <a:p>
            <a:pPr algn="ctr"/>
            <a:r>
              <a:rPr lang="pt-BR" dirty="0"/>
              <a:t>Desenvolvimento do produto </a:t>
            </a:r>
          </a:p>
        </p:txBody>
      </p:sp>
      <p:sp>
        <p:nvSpPr>
          <p:cNvPr id="51" name="Retângulo Arredondado 4">
            <a:extLst>
              <a:ext uri="{FF2B5EF4-FFF2-40B4-BE49-F238E27FC236}">
                <a16:creationId xmlns:a16="http://schemas.microsoft.com/office/drawing/2014/main" id="{6B6466AE-44D1-16B4-435E-F767013E7329}"/>
              </a:ext>
            </a:extLst>
          </p:cNvPr>
          <p:cNvSpPr/>
          <p:nvPr/>
        </p:nvSpPr>
        <p:spPr>
          <a:xfrm>
            <a:off x="3911907" y="3244423"/>
            <a:ext cx="1552722" cy="677547"/>
          </a:xfrm>
          <a:prstGeom prst="roundRect">
            <a:avLst/>
          </a:prstGeom>
          <a:ln/>
        </p:spPr>
        <p:style>
          <a:lnRef idx="0">
            <a:schemeClr val="accent3"/>
          </a:lnRef>
          <a:fillRef idx="3">
            <a:schemeClr val="accent3"/>
          </a:fillRef>
          <a:effectRef idx="3">
            <a:schemeClr val="accent3"/>
          </a:effectRef>
          <a:fontRef idx="minor">
            <a:schemeClr val="lt1"/>
          </a:fontRef>
        </p:style>
        <p:txBody>
          <a:bodyPr rtlCol="0" anchor="ctr"/>
          <a:lstStyle/>
          <a:p>
            <a:pPr algn="ctr"/>
            <a:r>
              <a:rPr lang="pt-BR" dirty="0"/>
              <a:t>Elaboração das provas</a:t>
            </a:r>
          </a:p>
        </p:txBody>
      </p:sp>
      <p:sp>
        <p:nvSpPr>
          <p:cNvPr id="53" name="Seta para a direita 7">
            <a:extLst>
              <a:ext uri="{FF2B5EF4-FFF2-40B4-BE49-F238E27FC236}">
                <a16:creationId xmlns:a16="http://schemas.microsoft.com/office/drawing/2014/main" id="{2ED695C7-3C8E-047D-94AE-DC3EABA64140}"/>
              </a:ext>
            </a:extLst>
          </p:cNvPr>
          <p:cNvSpPr/>
          <p:nvPr/>
        </p:nvSpPr>
        <p:spPr>
          <a:xfrm>
            <a:off x="3038764" y="3499707"/>
            <a:ext cx="736219" cy="160291"/>
          </a:xfrm>
          <a:custGeom>
            <a:avLst/>
            <a:gdLst>
              <a:gd name="connsiteX0" fmla="*/ 0 w 1155700"/>
              <a:gd name="connsiteY0" fmla="*/ 104775 h 419100"/>
              <a:gd name="connsiteX1" fmla="*/ 946150 w 1155700"/>
              <a:gd name="connsiteY1" fmla="*/ 104775 h 419100"/>
              <a:gd name="connsiteX2" fmla="*/ 946150 w 1155700"/>
              <a:gd name="connsiteY2" fmla="*/ 0 h 419100"/>
              <a:gd name="connsiteX3" fmla="*/ 1155700 w 1155700"/>
              <a:gd name="connsiteY3" fmla="*/ 209550 h 419100"/>
              <a:gd name="connsiteX4" fmla="*/ 946150 w 1155700"/>
              <a:gd name="connsiteY4" fmla="*/ 419100 h 419100"/>
              <a:gd name="connsiteX5" fmla="*/ 946150 w 1155700"/>
              <a:gd name="connsiteY5" fmla="*/ 314325 h 419100"/>
              <a:gd name="connsiteX6" fmla="*/ 0 w 1155700"/>
              <a:gd name="connsiteY6" fmla="*/ 314325 h 419100"/>
              <a:gd name="connsiteX7" fmla="*/ 0 w 1155700"/>
              <a:gd name="connsiteY7" fmla="*/ 104775 h 419100"/>
              <a:gd name="connsiteX0" fmla="*/ 0 w 1155700"/>
              <a:gd name="connsiteY0" fmla="*/ 168275 h 419100"/>
              <a:gd name="connsiteX1" fmla="*/ 946150 w 1155700"/>
              <a:gd name="connsiteY1" fmla="*/ 104775 h 419100"/>
              <a:gd name="connsiteX2" fmla="*/ 946150 w 1155700"/>
              <a:gd name="connsiteY2" fmla="*/ 0 h 419100"/>
              <a:gd name="connsiteX3" fmla="*/ 1155700 w 1155700"/>
              <a:gd name="connsiteY3" fmla="*/ 209550 h 419100"/>
              <a:gd name="connsiteX4" fmla="*/ 946150 w 1155700"/>
              <a:gd name="connsiteY4" fmla="*/ 419100 h 419100"/>
              <a:gd name="connsiteX5" fmla="*/ 946150 w 1155700"/>
              <a:gd name="connsiteY5" fmla="*/ 314325 h 419100"/>
              <a:gd name="connsiteX6" fmla="*/ 0 w 1155700"/>
              <a:gd name="connsiteY6" fmla="*/ 314325 h 419100"/>
              <a:gd name="connsiteX7" fmla="*/ 0 w 1155700"/>
              <a:gd name="connsiteY7" fmla="*/ 168275 h 419100"/>
              <a:gd name="connsiteX0" fmla="*/ 0 w 1155700"/>
              <a:gd name="connsiteY0" fmla="*/ 168275 h 419100"/>
              <a:gd name="connsiteX1" fmla="*/ 946150 w 1155700"/>
              <a:gd name="connsiteY1" fmla="*/ 104775 h 419100"/>
              <a:gd name="connsiteX2" fmla="*/ 946150 w 1155700"/>
              <a:gd name="connsiteY2" fmla="*/ 0 h 419100"/>
              <a:gd name="connsiteX3" fmla="*/ 1155700 w 1155700"/>
              <a:gd name="connsiteY3" fmla="*/ 209550 h 419100"/>
              <a:gd name="connsiteX4" fmla="*/ 946150 w 1155700"/>
              <a:gd name="connsiteY4" fmla="*/ 419100 h 419100"/>
              <a:gd name="connsiteX5" fmla="*/ 946150 w 1155700"/>
              <a:gd name="connsiteY5" fmla="*/ 314325 h 419100"/>
              <a:gd name="connsiteX6" fmla="*/ 0 w 1155700"/>
              <a:gd name="connsiteY6" fmla="*/ 200025 h 419100"/>
              <a:gd name="connsiteX7" fmla="*/ 0 w 1155700"/>
              <a:gd name="connsiteY7" fmla="*/ 168275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5700" h="419100">
                <a:moveTo>
                  <a:pt x="0" y="168275"/>
                </a:moveTo>
                <a:lnTo>
                  <a:pt x="946150" y="104775"/>
                </a:lnTo>
                <a:lnTo>
                  <a:pt x="946150" y="0"/>
                </a:lnTo>
                <a:lnTo>
                  <a:pt x="1155700" y="209550"/>
                </a:lnTo>
                <a:lnTo>
                  <a:pt x="946150" y="419100"/>
                </a:lnTo>
                <a:lnTo>
                  <a:pt x="946150" y="314325"/>
                </a:lnTo>
                <a:lnTo>
                  <a:pt x="0" y="200025"/>
                </a:lnTo>
                <a:lnTo>
                  <a:pt x="0" y="168275"/>
                </a:lnTo>
                <a:close/>
              </a:path>
            </a:pathLst>
          </a:custGeom>
          <a:gradFill flip="none" rotWithShape="1">
            <a:gsLst>
              <a:gs pos="0">
                <a:schemeClr val="accent3">
                  <a:lumMod val="50000"/>
                  <a:shade val="30000"/>
                  <a:satMod val="115000"/>
                </a:schemeClr>
              </a:gs>
              <a:gs pos="50000">
                <a:schemeClr val="accent3">
                  <a:lumMod val="50000"/>
                  <a:shade val="67500"/>
                  <a:satMod val="115000"/>
                </a:schemeClr>
              </a:gs>
              <a:gs pos="100000">
                <a:schemeClr val="accent3">
                  <a:lumMod val="50000"/>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tIns="97200" anchor="ctr"/>
          <a:lstStyle/>
          <a:p>
            <a:pPr algn="ctr" eaLnBrk="1" fontAlgn="auto" hangingPunct="1">
              <a:lnSpc>
                <a:spcPct val="80000"/>
              </a:lnSpc>
              <a:spcBef>
                <a:spcPts val="0"/>
              </a:spcBef>
              <a:spcAft>
                <a:spcPts val="0"/>
              </a:spcAft>
              <a:defRPr/>
            </a:pPr>
            <a:endParaRPr lang="pt-BR" dirty="0">
              <a:solidFill>
                <a:prstClr val="white"/>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55" name="Retângulo Arredondado 15">
            <a:extLst>
              <a:ext uri="{FF2B5EF4-FFF2-40B4-BE49-F238E27FC236}">
                <a16:creationId xmlns:a16="http://schemas.microsoft.com/office/drawing/2014/main" id="{1F78CB88-D939-6BD6-C0F1-1AD301969C35}"/>
              </a:ext>
            </a:extLst>
          </p:cNvPr>
          <p:cNvSpPr/>
          <p:nvPr/>
        </p:nvSpPr>
        <p:spPr>
          <a:xfrm>
            <a:off x="6480952" y="3261596"/>
            <a:ext cx="1552721" cy="612164"/>
          </a:xfrm>
          <a:prstGeom prst="roundRect">
            <a:avLst/>
          </a:prstGeom>
          <a:ln/>
        </p:spPr>
        <p:style>
          <a:lnRef idx="0">
            <a:schemeClr val="accent3"/>
          </a:lnRef>
          <a:fillRef idx="3">
            <a:schemeClr val="accent3"/>
          </a:fillRef>
          <a:effectRef idx="3">
            <a:schemeClr val="accent3"/>
          </a:effectRef>
          <a:fontRef idx="minor">
            <a:schemeClr val="lt1"/>
          </a:fontRef>
        </p:style>
        <p:txBody>
          <a:bodyPr rtlCol="0" anchor="ctr"/>
          <a:lstStyle/>
          <a:p>
            <a:pPr algn="ctr"/>
            <a:r>
              <a:rPr lang="pt-BR" dirty="0"/>
              <a:t>Submissão ANVISA</a:t>
            </a:r>
          </a:p>
        </p:txBody>
      </p:sp>
      <p:sp>
        <p:nvSpPr>
          <p:cNvPr id="56" name="Seta para a direita 7">
            <a:extLst>
              <a:ext uri="{FF2B5EF4-FFF2-40B4-BE49-F238E27FC236}">
                <a16:creationId xmlns:a16="http://schemas.microsoft.com/office/drawing/2014/main" id="{4E76EEF4-F245-DAF7-52C7-802621B6B53C}"/>
              </a:ext>
            </a:extLst>
          </p:cNvPr>
          <p:cNvSpPr/>
          <p:nvPr/>
        </p:nvSpPr>
        <p:spPr>
          <a:xfrm>
            <a:off x="5676978" y="3499706"/>
            <a:ext cx="736219" cy="160291"/>
          </a:xfrm>
          <a:custGeom>
            <a:avLst/>
            <a:gdLst>
              <a:gd name="connsiteX0" fmla="*/ 0 w 1155700"/>
              <a:gd name="connsiteY0" fmla="*/ 104775 h 419100"/>
              <a:gd name="connsiteX1" fmla="*/ 946150 w 1155700"/>
              <a:gd name="connsiteY1" fmla="*/ 104775 h 419100"/>
              <a:gd name="connsiteX2" fmla="*/ 946150 w 1155700"/>
              <a:gd name="connsiteY2" fmla="*/ 0 h 419100"/>
              <a:gd name="connsiteX3" fmla="*/ 1155700 w 1155700"/>
              <a:gd name="connsiteY3" fmla="*/ 209550 h 419100"/>
              <a:gd name="connsiteX4" fmla="*/ 946150 w 1155700"/>
              <a:gd name="connsiteY4" fmla="*/ 419100 h 419100"/>
              <a:gd name="connsiteX5" fmla="*/ 946150 w 1155700"/>
              <a:gd name="connsiteY5" fmla="*/ 314325 h 419100"/>
              <a:gd name="connsiteX6" fmla="*/ 0 w 1155700"/>
              <a:gd name="connsiteY6" fmla="*/ 314325 h 419100"/>
              <a:gd name="connsiteX7" fmla="*/ 0 w 1155700"/>
              <a:gd name="connsiteY7" fmla="*/ 104775 h 419100"/>
              <a:gd name="connsiteX0" fmla="*/ 0 w 1155700"/>
              <a:gd name="connsiteY0" fmla="*/ 168275 h 419100"/>
              <a:gd name="connsiteX1" fmla="*/ 946150 w 1155700"/>
              <a:gd name="connsiteY1" fmla="*/ 104775 h 419100"/>
              <a:gd name="connsiteX2" fmla="*/ 946150 w 1155700"/>
              <a:gd name="connsiteY2" fmla="*/ 0 h 419100"/>
              <a:gd name="connsiteX3" fmla="*/ 1155700 w 1155700"/>
              <a:gd name="connsiteY3" fmla="*/ 209550 h 419100"/>
              <a:gd name="connsiteX4" fmla="*/ 946150 w 1155700"/>
              <a:gd name="connsiteY4" fmla="*/ 419100 h 419100"/>
              <a:gd name="connsiteX5" fmla="*/ 946150 w 1155700"/>
              <a:gd name="connsiteY5" fmla="*/ 314325 h 419100"/>
              <a:gd name="connsiteX6" fmla="*/ 0 w 1155700"/>
              <a:gd name="connsiteY6" fmla="*/ 314325 h 419100"/>
              <a:gd name="connsiteX7" fmla="*/ 0 w 1155700"/>
              <a:gd name="connsiteY7" fmla="*/ 168275 h 419100"/>
              <a:gd name="connsiteX0" fmla="*/ 0 w 1155700"/>
              <a:gd name="connsiteY0" fmla="*/ 168275 h 419100"/>
              <a:gd name="connsiteX1" fmla="*/ 946150 w 1155700"/>
              <a:gd name="connsiteY1" fmla="*/ 104775 h 419100"/>
              <a:gd name="connsiteX2" fmla="*/ 946150 w 1155700"/>
              <a:gd name="connsiteY2" fmla="*/ 0 h 419100"/>
              <a:gd name="connsiteX3" fmla="*/ 1155700 w 1155700"/>
              <a:gd name="connsiteY3" fmla="*/ 209550 h 419100"/>
              <a:gd name="connsiteX4" fmla="*/ 946150 w 1155700"/>
              <a:gd name="connsiteY4" fmla="*/ 419100 h 419100"/>
              <a:gd name="connsiteX5" fmla="*/ 946150 w 1155700"/>
              <a:gd name="connsiteY5" fmla="*/ 314325 h 419100"/>
              <a:gd name="connsiteX6" fmla="*/ 0 w 1155700"/>
              <a:gd name="connsiteY6" fmla="*/ 200025 h 419100"/>
              <a:gd name="connsiteX7" fmla="*/ 0 w 1155700"/>
              <a:gd name="connsiteY7" fmla="*/ 168275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5700" h="419100">
                <a:moveTo>
                  <a:pt x="0" y="168275"/>
                </a:moveTo>
                <a:lnTo>
                  <a:pt x="946150" y="104775"/>
                </a:lnTo>
                <a:lnTo>
                  <a:pt x="946150" y="0"/>
                </a:lnTo>
                <a:lnTo>
                  <a:pt x="1155700" y="209550"/>
                </a:lnTo>
                <a:lnTo>
                  <a:pt x="946150" y="419100"/>
                </a:lnTo>
                <a:lnTo>
                  <a:pt x="946150" y="314325"/>
                </a:lnTo>
                <a:lnTo>
                  <a:pt x="0" y="200025"/>
                </a:lnTo>
                <a:lnTo>
                  <a:pt x="0" y="168275"/>
                </a:lnTo>
                <a:close/>
              </a:path>
            </a:pathLst>
          </a:custGeom>
          <a:gradFill flip="none" rotWithShape="1">
            <a:gsLst>
              <a:gs pos="0">
                <a:schemeClr val="accent3">
                  <a:lumMod val="50000"/>
                  <a:shade val="30000"/>
                  <a:satMod val="115000"/>
                </a:schemeClr>
              </a:gs>
              <a:gs pos="50000">
                <a:schemeClr val="accent3">
                  <a:lumMod val="50000"/>
                  <a:shade val="67500"/>
                  <a:satMod val="115000"/>
                </a:schemeClr>
              </a:gs>
              <a:gs pos="100000">
                <a:schemeClr val="accent3">
                  <a:lumMod val="50000"/>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tIns="97200" anchor="ctr"/>
          <a:lstStyle/>
          <a:p>
            <a:pPr algn="ctr" eaLnBrk="1" fontAlgn="auto" hangingPunct="1">
              <a:lnSpc>
                <a:spcPct val="80000"/>
              </a:lnSpc>
              <a:spcBef>
                <a:spcPts val="0"/>
              </a:spcBef>
              <a:spcAft>
                <a:spcPts val="0"/>
              </a:spcAft>
              <a:defRPr/>
            </a:pPr>
            <a:endParaRPr lang="pt-BR" dirty="0">
              <a:solidFill>
                <a:prstClr val="white"/>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64" name="Retângulo Arredondado 11">
            <a:extLst>
              <a:ext uri="{FF2B5EF4-FFF2-40B4-BE49-F238E27FC236}">
                <a16:creationId xmlns:a16="http://schemas.microsoft.com/office/drawing/2014/main" id="{851CD8D0-5CEB-B605-EF74-EE52E6A1643B}"/>
              </a:ext>
            </a:extLst>
          </p:cNvPr>
          <p:cNvSpPr/>
          <p:nvPr/>
        </p:nvSpPr>
        <p:spPr>
          <a:xfrm>
            <a:off x="9009244" y="2644877"/>
            <a:ext cx="1698085" cy="569719"/>
          </a:xfrm>
          <a:prstGeom prst="roundRect">
            <a:avLst/>
          </a:prstGeom>
          <a:solidFill>
            <a:srgbClr val="00B050"/>
          </a:solidFill>
          <a:ln>
            <a:solidFill>
              <a:srgbClr val="00B050"/>
            </a:solidFill>
          </a:ln>
          <a:effectLst>
            <a:outerShdw blurRad="50800" dist="38100" dir="2700000" algn="tl" rotWithShape="0">
              <a:prstClr val="black">
                <a:alpha val="40000"/>
              </a:prstClr>
            </a:outerShdw>
          </a:effectLst>
        </p:spPr>
        <p:style>
          <a:lnRef idx="3">
            <a:schemeClr val="lt1"/>
          </a:lnRef>
          <a:fillRef idx="1">
            <a:schemeClr val="accent4"/>
          </a:fillRef>
          <a:effectRef idx="1">
            <a:schemeClr val="accent4"/>
          </a:effectRef>
          <a:fontRef idx="minor">
            <a:schemeClr val="lt1"/>
          </a:fontRef>
        </p:style>
        <p:txBody>
          <a:bodyPr rtlCol="0" anchor="ctr"/>
          <a:lstStyle/>
          <a:p>
            <a:pPr algn="ctr"/>
            <a:r>
              <a:rPr lang="pt-BR" dirty="0"/>
              <a:t>Deferimento</a:t>
            </a:r>
          </a:p>
        </p:txBody>
      </p:sp>
      <p:sp>
        <p:nvSpPr>
          <p:cNvPr id="65" name="Seta para a direita 7">
            <a:extLst>
              <a:ext uri="{FF2B5EF4-FFF2-40B4-BE49-F238E27FC236}">
                <a16:creationId xmlns:a16="http://schemas.microsoft.com/office/drawing/2014/main" id="{62EA5113-0F6D-5B7D-5DC4-117CB90D05DE}"/>
              </a:ext>
            </a:extLst>
          </p:cNvPr>
          <p:cNvSpPr/>
          <p:nvPr/>
        </p:nvSpPr>
        <p:spPr>
          <a:xfrm rot="19894039">
            <a:off x="8104338" y="3146811"/>
            <a:ext cx="736219" cy="160291"/>
          </a:xfrm>
          <a:custGeom>
            <a:avLst/>
            <a:gdLst>
              <a:gd name="connsiteX0" fmla="*/ 0 w 1155700"/>
              <a:gd name="connsiteY0" fmla="*/ 104775 h 419100"/>
              <a:gd name="connsiteX1" fmla="*/ 946150 w 1155700"/>
              <a:gd name="connsiteY1" fmla="*/ 104775 h 419100"/>
              <a:gd name="connsiteX2" fmla="*/ 946150 w 1155700"/>
              <a:gd name="connsiteY2" fmla="*/ 0 h 419100"/>
              <a:gd name="connsiteX3" fmla="*/ 1155700 w 1155700"/>
              <a:gd name="connsiteY3" fmla="*/ 209550 h 419100"/>
              <a:gd name="connsiteX4" fmla="*/ 946150 w 1155700"/>
              <a:gd name="connsiteY4" fmla="*/ 419100 h 419100"/>
              <a:gd name="connsiteX5" fmla="*/ 946150 w 1155700"/>
              <a:gd name="connsiteY5" fmla="*/ 314325 h 419100"/>
              <a:gd name="connsiteX6" fmla="*/ 0 w 1155700"/>
              <a:gd name="connsiteY6" fmla="*/ 314325 h 419100"/>
              <a:gd name="connsiteX7" fmla="*/ 0 w 1155700"/>
              <a:gd name="connsiteY7" fmla="*/ 104775 h 419100"/>
              <a:gd name="connsiteX0" fmla="*/ 0 w 1155700"/>
              <a:gd name="connsiteY0" fmla="*/ 168275 h 419100"/>
              <a:gd name="connsiteX1" fmla="*/ 946150 w 1155700"/>
              <a:gd name="connsiteY1" fmla="*/ 104775 h 419100"/>
              <a:gd name="connsiteX2" fmla="*/ 946150 w 1155700"/>
              <a:gd name="connsiteY2" fmla="*/ 0 h 419100"/>
              <a:gd name="connsiteX3" fmla="*/ 1155700 w 1155700"/>
              <a:gd name="connsiteY3" fmla="*/ 209550 h 419100"/>
              <a:gd name="connsiteX4" fmla="*/ 946150 w 1155700"/>
              <a:gd name="connsiteY4" fmla="*/ 419100 h 419100"/>
              <a:gd name="connsiteX5" fmla="*/ 946150 w 1155700"/>
              <a:gd name="connsiteY5" fmla="*/ 314325 h 419100"/>
              <a:gd name="connsiteX6" fmla="*/ 0 w 1155700"/>
              <a:gd name="connsiteY6" fmla="*/ 314325 h 419100"/>
              <a:gd name="connsiteX7" fmla="*/ 0 w 1155700"/>
              <a:gd name="connsiteY7" fmla="*/ 168275 h 419100"/>
              <a:gd name="connsiteX0" fmla="*/ 0 w 1155700"/>
              <a:gd name="connsiteY0" fmla="*/ 168275 h 419100"/>
              <a:gd name="connsiteX1" fmla="*/ 946150 w 1155700"/>
              <a:gd name="connsiteY1" fmla="*/ 104775 h 419100"/>
              <a:gd name="connsiteX2" fmla="*/ 946150 w 1155700"/>
              <a:gd name="connsiteY2" fmla="*/ 0 h 419100"/>
              <a:gd name="connsiteX3" fmla="*/ 1155700 w 1155700"/>
              <a:gd name="connsiteY3" fmla="*/ 209550 h 419100"/>
              <a:gd name="connsiteX4" fmla="*/ 946150 w 1155700"/>
              <a:gd name="connsiteY4" fmla="*/ 419100 h 419100"/>
              <a:gd name="connsiteX5" fmla="*/ 946150 w 1155700"/>
              <a:gd name="connsiteY5" fmla="*/ 314325 h 419100"/>
              <a:gd name="connsiteX6" fmla="*/ 0 w 1155700"/>
              <a:gd name="connsiteY6" fmla="*/ 200025 h 419100"/>
              <a:gd name="connsiteX7" fmla="*/ 0 w 1155700"/>
              <a:gd name="connsiteY7" fmla="*/ 168275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5700" h="419100">
                <a:moveTo>
                  <a:pt x="0" y="168275"/>
                </a:moveTo>
                <a:lnTo>
                  <a:pt x="946150" y="104775"/>
                </a:lnTo>
                <a:lnTo>
                  <a:pt x="946150" y="0"/>
                </a:lnTo>
                <a:lnTo>
                  <a:pt x="1155700" y="209550"/>
                </a:lnTo>
                <a:lnTo>
                  <a:pt x="946150" y="419100"/>
                </a:lnTo>
                <a:lnTo>
                  <a:pt x="946150" y="314325"/>
                </a:lnTo>
                <a:lnTo>
                  <a:pt x="0" y="200025"/>
                </a:lnTo>
                <a:lnTo>
                  <a:pt x="0" y="168275"/>
                </a:lnTo>
                <a:close/>
              </a:path>
            </a:pathLst>
          </a:custGeom>
          <a:gradFill flip="none" rotWithShape="1">
            <a:gsLst>
              <a:gs pos="0">
                <a:schemeClr val="accent3">
                  <a:lumMod val="50000"/>
                  <a:shade val="30000"/>
                  <a:satMod val="115000"/>
                </a:schemeClr>
              </a:gs>
              <a:gs pos="50000">
                <a:schemeClr val="accent3">
                  <a:lumMod val="50000"/>
                  <a:shade val="67500"/>
                  <a:satMod val="115000"/>
                </a:schemeClr>
              </a:gs>
              <a:gs pos="100000">
                <a:schemeClr val="accent3">
                  <a:lumMod val="50000"/>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tIns="97200" anchor="ctr"/>
          <a:lstStyle/>
          <a:p>
            <a:pPr algn="ctr" eaLnBrk="1" fontAlgn="auto" hangingPunct="1">
              <a:lnSpc>
                <a:spcPct val="80000"/>
              </a:lnSpc>
              <a:spcBef>
                <a:spcPts val="0"/>
              </a:spcBef>
              <a:spcAft>
                <a:spcPts val="0"/>
              </a:spcAft>
              <a:defRPr/>
            </a:pPr>
            <a:endParaRPr lang="pt-BR" dirty="0">
              <a:solidFill>
                <a:prstClr val="white"/>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66" name="Retângulo Arredondado 20">
            <a:extLst>
              <a:ext uri="{FF2B5EF4-FFF2-40B4-BE49-F238E27FC236}">
                <a16:creationId xmlns:a16="http://schemas.microsoft.com/office/drawing/2014/main" id="{F83F0854-B673-7657-3DC0-74461D2936A5}"/>
              </a:ext>
            </a:extLst>
          </p:cNvPr>
          <p:cNvSpPr/>
          <p:nvPr/>
        </p:nvSpPr>
        <p:spPr>
          <a:xfrm>
            <a:off x="9009243" y="3659997"/>
            <a:ext cx="1698084" cy="569719"/>
          </a:xfrm>
          <a:prstGeom prst="roundRect">
            <a:avLst/>
          </a:prstGeom>
          <a:solidFill>
            <a:srgbClr val="FF0000"/>
          </a:solidFill>
          <a:ln>
            <a:solidFill>
              <a:srgbClr val="FF0000"/>
            </a:solidFill>
          </a:ln>
        </p:spPr>
        <p:style>
          <a:lnRef idx="0">
            <a:schemeClr val="accent5"/>
          </a:lnRef>
          <a:fillRef idx="3">
            <a:schemeClr val="accent5"/>
          </a:fillRef>
          <a:effectRef idx="3">
            <a:schemeClr val="accent5"/>
          </a:effectRef>
          <a:fontRef idx="minor">
            <a:schemeClr val="lt1"/>
          </a:fontRef>
        </p:style>
        <p:txBody>
          <a:bodyPr rtlCol="0" anchor="ctr"/>
          <a:lstStyle/>
          <a:p>
            <a:pPr algn="ctr"/>
            <a:r>
              <a:rPr lang="pt-BR" dirty="0"/>
              <a:t>Indeferimento</a:t>
            </a:r>
          </a:p>
        </p:txBody>
      </p:sp>
      <p:sp>
        <p:nvSpPr>
          <p:cNvPr id="3" name="Seta para a direita 7">
            <a:extLst>
              <a:ext uri="{FF2B5EF4-FFF2-40B4-BE49-F238E27FC236}">
                <a16:creationId xmlns:a16="http://schemas.microsoft.com/office/drawing/2014/main" id="{2B7C1FDC-159F-486D-6E1B-E468D25FB9CA}"/>
              </a:ext>
            </a:extLst>
          </p:cNvPr>
          <p:cNvSpPr/>
          <p:nvPr/>
        </p:nvSpPr>
        <p:spPr>
          <a:xfrm rot="1336605">
            <a:off x="8104337" y="3770595"/>
            <a:ext cx="736219" cy="160291"/>
          </a:xfrm>
          <a:custGeom>
            <a:avLst/>
            <a:gdLst>
              <a:gd name="connsiteX0" fmla="*/ 0 w 1155700"/>
              <a:gd name="connsiteY0" fmla="*/ 104775 h 419100"/>
              <a:gd name="connsiteX1" fmla="*/ 946150 w 1155700"/>
              <a:gd name="connsiteY1" fmla="*/ 104775 h 419100"/>
              <a:gd name="connsiteX2" fmla="*/ 946150 w 1155700"/>
              <a:gd name="connsiteY2" fmla="*/ 0 h 419100"/>
              <a:gd name="connsiteX3" fmla="*/ 1155700 w 1155700"/>
              <a:gd name="connsiteY3" fmla="*/ 209550 h 419100"/>
              <a:gd name="connsiteX4" fmla="*/ 946150 w 1155700"/>
              <a:gd name="connsiteY4" fmla="*/ 419100 h 419100"/>
              <a:gd name="connsiteX5" fmla="*/ 946150 w 1155700"/>
              <a:gd name="connsiteY5" fmla="*/ 314325 h 419100"/>
              <a:gd name="connsiteX6" fmla="*/ 0 w 1155700"/>
              <a:gd name="connsiteY6" fmla="*/ 314325 h 419100"/>
              <a:gd name="connsiteX7" fmla="*/ 0 w 1155700"/>
              <a:gd name="connsiteY7" fmla="*/ 104775 h 419100"/>
              <a:gd name="connsiteX0" fmla="*/ 0 w 1155700"/>
              <a:gd name="connsiteY0" fmla="*/ 168275 h 419100"/>
              <a:gd name="connsiteX1" fmla="*/ 946150 w 1155700"/>
              <a:gd name="connsiteY1" fmla="*/ 104775 h 419100"/>
              <a:gd name="connsiteX2" fmla="*/ 946150 w 1155700"/>
              <a:gd name="connsiteY2" fmla="*/ 0 h 419100"/>
              <a:gd name="connsiteX3" fmla="*/ 1155700 w 1155700"/>
              <a:gd name="connsiteY3" fmla="*/ 209550 h 419100"/>
              <a:gd name="connsiteX4" fmla="*/ 946150 w 1155700"/>
              <a:gd name="connsiteY4" fmla="*/ 419100 h 419100"/>
              <a:gd name="connsiteX5" fmla="*/ 946150 w 1155700"/>
              <a:gd name="connsiteY5" fmla="*/ 314325 h 419100"/>
              <a:gd name="connsiteX6" fmla="*/ 0 w 1155700"/>
              <a:gd name="connsiteY6" fmla="*/ 314325 h 419100"/>
              <a:gd name="connsiteX7" fmla="*/ 0 w 1155700"/>
              <a:gd name="connsiteY7" fmla="*/ 168275 h 419100"/>
              <a:gd name="connsiteX0" fmla="*/ 0 w 1155700"/>
              <a:gd name="connsiteY0" fmla="*/ 168275 h 419100"/>
              <a:gd name="connsiteX1" fmla="*/ 946150 w 1155700"/>
              <a:gd name="connsiteY1" fmla="*/ 104775 h 419100"/>
              <a:gd name="connsiteX2" fmla="*/ 946150 w 1155700"/>
              <a:gd name="connsiteY2" fmla="*/ 0 h 419100"/>
              <a:gd name="connsiteX3" fmla="*/ 1155700 w 1155700"/>
              <a:gd name="connsiteY3" fmla="*/ 209550 h 419100"/>
              <a:gd name="connsiteX4" fmla="*/ 946150 w 1155700"/>
              <a:gd name="connsiteY4" fmla="*/ 419100 h 419100"/>
              <a:gd name="connsiteX5" fmla="*/ 946150 w 1155700"/>
              <a:gd name="connsiteY5" fmla="*/ 314325 h 419100"/>
              <a:gd name="connsiteX6" fmla="*/ 0 w 1155700"/>
              <a:gd name="connsiteY6" fmla="*/ 200025 h 419100"/>
              <a:gd name="connsiteX7" fmla="*/ 0 w 1155700"/>
              <a:gd name="connsiteY7" fmla="*/ 168275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5700" h="419100">
                <a:moveTo>
                  <a:pt x="0" y="168275"/>
                </a:moveTo>
                <a:lnTo>
                  <a:pt x="946150" y="104775"/>
                </a:lnTo>
                <a:lnTo>
                  <a:pt x="946150" y="0"/>
                </a:lnTo>
                <a:lnTo>
                  <a:pt x="1155700" y="209550"/>
                </a:lnTo>
                <a:lnTo>
                  <a:pt x="946150" y="419100"/>
                </a:lnTo>
                <a:lnTo>
                  <a:pt x="946150" y="314325"/>
                </a:lnTo>
                <a:lnTo>
                  <a:pt x="0" y="200025"/>
                </a:lnTo>
                <a:lnTo>
                  <a:pt x="0" y="168275"/>
                </a:lnTo>
                <a:close/>
              </a:path>
            </a:pathLst>
          </a:custGeom>
          <a:gradFill flip="none" rotWithShape="1">
            <a:gsLst>
              <a:gs pos="0">
                <a:schemeClr val="accent3">
                  <a:lumMod val="50000"/>
                  <a:shade val="30000"/>
                  <a:satMod val="115000"/>
                </a:schemeClr>
              </a:gs>
              <a:gs pos="50000">
                <a:schemeClr val="accent3">
                  <a:lumMod val="50000"/>
                  <a:shade val="67500"/>
                  <a:satMod val="115000"/>
                </a:schemeClr>
              </a:gs>
              <a:gs pos="100000">
                <a:schemeClr val="accent3">
                  <a:lumMod val="50000"/>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tIns="97200" anchor="ctr"/>
          <a:lstStyle/>
          <a:p>
            <a:pPr algn="ctr" eaLnBrk="1" fontAlgn="auto" hangingPunct="1">
              <a:lnSpc>
                <a:spcPct val="80000"/>
              </a:lnSpc>
              <a:spcBef>
                <a:spcPts val="0"/>
              </a:spcBef>
              <a:spcAft>
                <a:spcPts val="0"/>
              </a:spcAft>
              <a:defRPr/>
            </a:pPr>
            <a:endParaRPr lang="pt-BR" dirty="0">
              <a:solidFill>
                <a:prstClr val="white"/>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4" name="Espaço Reservado para o Número do Slide 3">
            <a:extLst>
              <a:ext uri="{FF2B5EF4-FFF2-40B4-BE49-F238E27FC236}">
                <a16:creationId xmlns:a16="http://schemas.microsoft.com/office/drawing/2014/main" id="{58F612EF-782E-CD53-88E9-EB1C729CC73F}"/>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9</a:t>
            </a:fld>
            <a:endParaRPr lang="pt-BR" dirty="0"/>
          </a:p>
        </p:txBody>
      </p:sp>
      <p:pic>
        <p:nvPicPr>
          <p:cNvPr id="5" name="Picture 1" descr="9f723375-5524-49b6-b012-fef03ac9f934.png">
            <a:extLst>
              <a:ext uri="{FF2B5EF4-FFF2-40B4-BE49-F238E27FC236}">
                <a16:creationId xmlns:a16="http://schemas.microsoft.com/office/drawing/2014/main" id="{785F780A-B9E5-0623-8039-848C8D49DA2E}"/>
              </a:ext>
            </a:extLst>
          </p:cNvPr>
          <p:cNvPicPr>
            <a:picLocks noChangeAspect="1"/>
          </p:cNvPicPr>
          <p:nvPr/>
        </p:nvPicPr>
        <p:blipFill>
          <a:blip r:embed="rId3"/>
          <a:stretch>
            <a:fillRect/>
          </a:stretch>
        </p:blipFill>
        <p:spPr>
          <a:xfrm>
            <a:off x="0" y="0"/>
            <a:ext cx="858129" cy="656913"/>
          </a:xfrm>
          <a:prstGeom prst="rect">
            <a:avLst/>
          </a:prstGeom>
        </p:spPr>
      </p:pic>
      <p:sp>
        <p:nvSpPr>
          <p:cNvPr id="8" name="Título 1">
            <a:extLst>
              <a:ext uri="{FF2B5EF4-FFF2-40B4-BE49-F238E27FC236}">
                <a16:creationId xmlns:a16="http://schemas.microsoft.com/office/drawing/2014/main" id="{C9F4D7B3-281E-0BD5-7DA3-DD978062244B}"/>
              </a:ext>
            </a:extLst>
          </p:cNvPr>
          <p:cNvSpPr txBox="1">
            <a:spLocks/>
          </p:cNvSpPr>
          <p:nvPr/>
        </p:nvSpPr>
        <p:spPr>
          <a:xfrm>
            <a:off x="1452559" y="328456"/>
            <a:ext cx="10515600" cy="1325563"/>
          </a:xfrm>
          <a:prstGeom prst="rect">
            <a:avLst/>
          </a:prstGeom>
        </p:spPr>
        <p:txBody>
          <a:bodyPr vert="horz" lIns="91440" tIns="45720" rIns="91440" bIns="45720" rtlCol="0" anchor="ctr">
            <a:normAutofit/>
          </a:bodyPr>
          <a:lstStyle>
            <a:defPPr>
              <a:defRPr lang="pt-BR"/>
            </a:defPPr>
            <a:lvl1pPr algn="l" defTabSz="914400" rtl="0" eaLnBrk="1" latinLnBrk="0" hangingPunct="1">
              <a:lnSpc>
                <a:spcPct val="90000"/>
              </a:lnSpc>
              <a:spcBef>
                <a:spcPct val="0"/>
              </a:spcBef>
              <a:buNone/>
              <a:defRPr lang="pt-BR" sz="4400" kern="1200">
                <a:solidFill>
                  <a:schemeClr val="tx1"/>
                </a:solidFill>
                <a:latin typeface="+mj-lt"/>
                <a:ea typeface="+mj-ea"/>
                <a:cs typeface="+mj-cs"/>
              </a:defRPr>
            </a:lvl1pPr>
          </a:lstStyle>
          <a:p>
            <a:r>
              <a:rPr lang="pt-PT" sz="4000" b="1" dirty="0">
                <a:solidFill>
                  <a:srgbClr val="58696B"/>
                </a:solidFill>
              </a:rPr>
              <a:t>Fluxo de Trabalho</a:t>
            </a:r>
          </a:p>
        </p:txBody>
      </p:sp>
    </p:spTree>
    <p:extLst>
      <p:ext uri="{BB962C8B-B14F-4D97-AF65-F5344CB8AC3E}">
        <p14:creationId xmlns:p14="http://schemas.microsoft.com/office/powerpoint/2010/main" val="53159073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a:extLst>
            <a:ext uri="{FF2B5EF4-FFF2-40B4-BE49-F238E27FC236}">
              <a16:creationId xmlns:a16="http://schemas.microsoft.com/office/drawing/2014/main" id="{608A553B-B632-AEBA-6DB3-8A962E99C4AB}"/>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96AEDF9A-BB3D-818A-388C-21219DD06DD6}"/>
              </a:ext>
            </a:extLst>
          </p:cNvPr>
          <p:cNvSpPr>
            <a:spLocks noGrp="1"/>
          </p:cNvSpPr>
          <p:nvPr>
            <p:ph type="title"/>
          </p:nvPr>
        </p:nvSpPr>
        <p:spPr>
          <a:xfrm>
            <a:off x="838200" y="365125"/>
            <a:ext cx="10515600" cy="1414514"/>
          </a:xfrm>
        </p:spPr>
        <p:txBody>
          <a:bodyPr>
            <a:normAutofit/>
          </a:bodyPr>
          <a:lstStyle/>
          <a:p>
            <a:r>
              <a:rPr lang="pt-BR" sz="4000" b="1" dirty="0">
                <a:solidFill>
                  <a:srgbClr val="58696B"/>
                </a:solidFill>
              </a:rPr>
              <a:t>IN nº 441/2026</a:t>
            </a:r>
          </a:p>
        </p:txBody>
      </p:sp>
      <p:sp>
        <p:nvSpPr>
          <p:cNvPr id="3" name="Espaço Reservado para Conteúdo 2">
            <a:extLst>
              <a:ext uri="{FF2B5EF4-FFF2-40B4-BE49-F238E27FC236}">
                <a16:creationId xmlns:a16="http://schemas.microsoft.com/office/drawing/2014/main" id="{072A4A75-9ED8-9921-40A8-3046CFA9FE94}"/>
              </a:ext>
            </a:extLst>
          </p:cNvPr>
          <p:cNvSpPr>
            <a:spLocks noGrp="1"/>
          </p:cNvSpPr>
          <p:nvPr>
            <p:ph idx="1"/>
          </p:nvPr>
        </p:nvSpPr>
        <p:spPr>
          <a:xfrm>
            <a:off x="937109" y="2703871"/>
            <a:ext cx="10062729" cy="3121743"/>
          </a:xfrm>
        </p:spPr>
        <p:txBody>
          <a:bodyPr>
            <a:noAutofit/>
          </a:bodyPr>
          <a:lstStyle/>
          <a:p>
            <a:pPr marL="0" indent="0">
              <a:lnSpc>
                <a:spcPct val="150000"/>
              </a:lnSpc>
              <a:buNone/>
            </a:pPr>
            <a:endParaRPr lang="pt-BR" sz="2000" b="1" dirty="0">
              <a:latin typeface="+mj-lt"/>
              <a:ea typeface="+mj-ea"/>
              <a:cs typeface="+mj-cs"/>
            </a:endParaRPr>
          </a:p>
          <a:p>
            <a:pPr marL="0" indent="0">
              <a:lnSpc>
                <a:spcPct val="150000"/>
              </a:lnSpc>
              <a:buNone/>
            </a:pPr>
            <a:endParaRPr lang="pt-BR" sz="2000" b="1" dirty="0">
              <a:latin typeface="+mj-lt"/>
              <a:ea typeface="+mj-ea"/>
              <a:cs typeface="+mj-cs"/>
            </a:endParaRPr>
          </a:p>
          <a:p>
            <a:pPr marL="0" indent="0">
              <a:lnSpc>
                <a:spcPct val="150000"/>
              </a:lnSpc>
              <a:buNone/>
            </a:pPr>
            <a:endParaRPr lang="pt-BR" sz="2000" b="1" dirty="0">
              <a:latin typeface="+mj-lt"/>
              <a:ea typeface="+mj-ea"/>
              <a:cs typeface="+mj-cs"/>
            </a:endParaRPr>
          </a:p>
        </p:txBody>
      </p:sp>
      <p:sp>
        <p:nvSpPr>
          <p:cNvPr id="4" name="Espaço Reservado para o Número do Slide 3">
            <a:extLst>
              <a:ext uri="{FF2B5EF4-FFF2-40B4-BE49-F238E27FC236}">
                <a16:creationId xmlns:a16="http://schemas.microsoft.com/office/drawing/2014/main" id="{A7C6EBC6-0174-BEE9-654C-384EC42420CC}"/>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90</a:t>
            </a:fld>
            <a:endParaRPr lang="pt-BR" dirty="0"/>
          </a:p>
        </p:txBody>
      </p:sp>
      <p:pic>
        <p:nvPicPr>
          <p:cNvPr id="5" name="Picture 1" descr="9f723375-5524-49b6-b012-fef03ac9f934.png">
            <a:extLst>
              <a:ext uri="{FF2B5EF4-FFF2-40B4-BE49-F238E27FC236}">
                <a16:creationId xmlns:a16="http://schemas.microsoft.com/office/drawing/2014/main" id="{407A415E-C315-BDFC-4A12-5E25F4F59C1F}"/>
              </a:ext>
            </a:extLst>
          </p:cNvPr>
          <p:cNvPicPr>
            <a:picLocks noChangeAspect="1"/>
          </p:cNvPicPr>
          <p:nvPr/>
        </p:nvPicPr>
        <p:blipFill>
          <a:blip r:embed="rId3"/>
          <a:stretch>
            <a:fillRect/>
          </a:stretch>
        </p:blipFill>
        <p:spPr>
          <a:xfrm>
            <a:off x="0" y="0"/>
            <a:ext cx="858129" cy="656913"/>
          </a:xfrm>
          <a:prstGeom prst="rect">
            <a:avLst/>
          </a:prstGeom>
        </p:spPr>
      </p:pic>
      <p:sp>
        <p:nvSpPr>
          <p:cNvPr id="6" name="Espaço Reservado para Conteúdo 2">
            <a:extLst>
              <a:ext uri="{FF2B5EF4-FFF2-40B4-BE49-F238E27FC236}">
                <a16:creationId xmlns:a16="http://schemas.microsoft.com/office/drawing/2014/main" id="{04BC1FD6-2849-19E0-708D-24B28B6B546B}"/>
              </a:ext>
            </a:extLst>
          </p:cNvPr>
          <p:cNvSpPr txBox="1">
            <a:spLocks/>
          </p:cNvSpPr>
          <p:nvPr/>
        </p:nvSpPr>
        <p:spPr>
          <a:xfrm>
            <a:off x="858129" y="1668309"/>
            <a:ext cx="10346803" cy="3687096"/>
          </a:xfrm>
          <a:prstGeom prst="rect">
            <a:avLst/>
          </a:prstGeom>
        </p:spPr>
        <p:txBody>
          <a:bodyPr vert="horz" lIns="91440" tIns="45720" rIns="91440" bIns="45720" rtlCol="0">
            <a:noAutofit/>
          </a:bodyPr>
          <a:lstStyle>
            <a:defPPr>
              <a:defRPr lang="pt-BR"/>
            </a:defPPr>
            <a:lvl1pPr marL="228600" indent="-228600" algn="l" defTabSz="914400" rtl="0" eaLnBrk="1" latinLnBrk="0" hangingPunct="1">
              <a:lnSpc>
                <a:spcPct val="90000"/>
              </a:lnSpc>
              <a:spcBef>
                <a:spcPts val="1000"/>
              </a:spcBef>
              <a:buFont typeface="Arial" panose="020B0604020202020204" pitchFamily="34" charset="0"/>
              <a:buChar char="•"/>
              <a:defRPr lang="pt-B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pt-B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pt-B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9pPr>
          </a:lstStyle>
          <a:p>
            <a:pPr marL="0" indent="0">
              <a:lnSpc>
                <a:spcPct val="150000"/>
              </a:lnSpc>
              <a:buNone/>
            </a:pPr>
            <a:r>
              <a:rPr lang="pt-BR" sz="1900" dirty="0">
                <a:solidFill>
                  <a:srgbClr val="58696B"/>
                </a:solidFill>
                <a:latin typeface="+mj-lt"/>
                <a:ea typeface="+mj-ea"/>
                <a:cs typeface="+mj-cs"/>
              </a:rPr>
              <a:t>Compartilhado pela COIFA o levantamento de empresas consideradas para o passivo de 2023, em ordem pelo número de petições:</a:t>
            </a:r>
          </a:p>
        </p:txBody>
      </p:sp>
      <p:graphicFrame>
        <p:nvGraphicFramePr>
          <p:cNvPr id="11" name="Tabela 10">
            <a:extLst>
              <a:ext uri="{FF2B5EF4-FFF2-40B4-BE49-F238E27FC236}">
                <a16:creationId xmlns:a16="http://schemas.microsoft.com/office/drawing/2014/main" id="{912CA94E-918D-509E-119C-E26E89FF0814}"/>
              </a:ext>
            </a:extLst>
          </p:cNvPr>
          <p:cNvGraphicFramePr>
            <a:graphicFrameLocks noGrp="1"/>
          </p:cNvGraphicFramePr>
          <p:nvPr>
            <p:extLst>
              <p:ext uri="{D42A27DB-BD31-4B8C-83A1-F6EECF244321}">
                <p14:modId xmlns:p14="http://schemas.microsoft.com/office/powerpoint/2010/main" val="3938551633"/>
              </p:ext>
            </p:extLst>
          </p:nvPr>
        </p:nvGraphicFramePr>
        <p:xfrm>
          <a:off x="2370650" y="3111545"/>
          <a:ext cx="5857875" cy="1929006"/>
        </p:xfrm>
        <a:graphic>
          <a:graphicData uri="http://schemas.openxmlformats.org/drawingml/2006/table">
            <a:tbl>
              <a:tblPr firstRow="1" firstCol="1" bandRow="1">
                <a:tableStyleId>{0E3FDE45-AF77-4B5C-9715-49D594BDF05E}</a:tableStyleId>
              </a:tblPr>
              <a:tblGrid>
                <a:gridCol w="891598">
                  <a:extLst>
                    <a:ext uri="{9D8B030D-6E8A-4147-A177-3AD203B41FA5}">
                      <a16:colId xmlns:a16="http://schemas.microsoft.com/office/drawing/2014/main" val="3870038949"/>
                    </a:ext>
                  </a:extLst>
                </a:gridCol>
                <a:gridCol w="4966277">
                  <a:extLst>
                    <a:ext uri="{9D8B030D-6E8A-4147-A177-3AD203B41FA5}">
                      <a16:colId xmlns:a16="http://schemas.microsoft.com/office/drawing/2014/main" val="1626197023"/>
                    </a:ext>
                  </a:extLst>
                </a:gridCol>
              </a:tblGrid>
              <a:tr h="0">
                <a:tc>
                  <a:txBody>
                    <a:bodyPr/>
                    <a:lstStyle/>
                    <a:p>
                      <a:pPr>
                        <a:lnSpc>
                          <a:spcPct val="115000"/>
                        </a:lnSpc>
                        <a:spcAft>
                          <a:spcPts val="800"/>
                        </a:spcAft>
                        <a:buNone/>
                      </a:pPr>
                      <a:r>
                        <a:rPr lang="pt-BR" sz="1200" kern="100">
                          <a:effectLst/>
                        </a:rPr>
                        <a:t>Ordem</a:t>
                      </a:r>
                      <a:endParaRPr lang="pt-BR"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pt-BR" sz="1200" kern="100" dirty="0">
                          <a:effectLst/>
                        </a:rPr>
                        <a:t>Detentor de DIFA</a:t>
                      </a:r>
                      <a:endParaRPr lang="pt-BR"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11061172"/>
                  </a:ext>
                </a:extLst>
              </a:tr>
              <a:tr h="0">
                <a:tc>
                  <a:txBody>
                    <a:bodyPr/>
                    <a:lstStyle/>
                    <a:p>
                      <a:pPr>
                        <a:lnSpc>
                          <a:spcPct val="115000"/>
                        </a:lnSpc>
                        <a:spcAft>
                          <a:spcPts val="800"/>
                        </a:spcAft>
                        <a:buNone/>
                      </a:pPr>
                      <a:r>
                        <a:rPr lang="pt-BR" sz="1200" kern="100">
                          <a:effectLst/>
                        </a:rPr>
                        <a:t>1</a:t>
                      </a:r>
                      <a:endParaRPr lang="pt-BR"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pt-BR" sz="1200" kern="100" dirty="0">
                          <a:effectLst/>
                        </a:rPr>
                        <a:t>Grupo MSN (MSN LABORATORIES PRIVATE LIMITED, MSN ORGANICS PRIVATE LIMITED e MSN PHARMACHEM PRIVATE LIMITED)</a:t>
                      </a:r>
                      <a:endParaRPr lang="pt-BR"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527978286"/>
                  </a:ext>
                </a:extLst>
              </a:tr>
              <a:tr h="0">
                <a:tc>
                  <a:txBody>
                    <a:bodyPr/>
                    <a:lstStyle/>
                    <a:p>
                      <a:pPr>
                        <a:lnSpc>
                          <a:spcPct val="115000"/>
                        </a:lnSpc>
                        <a:spcAft>
                          <a:spcPts val="800"/>
                        </a:spcAft>
                        <a:buNone/>
                      </a:pPr>
                      <a:r>
                        <a:rPr lang="pt-BR" sz="1200" kern="100">
                          <a:effectLst/>
                        </a:rPr>
                        <a:t>2</a:t>
                      </a:r>
                      <a:endParaRPr lang="pt-BR"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pt-BR" sz="1200" kern="100">
                          <a:effectLst/>
                        </a:rPr>
                        <a:t>Grupo Hetero (HETERO LABS LIMITED, HONOUR LAB LIMITED e HETERO DRUGS LIMITED)</a:t>
                      </a:r>
                      <a:endParaRPr lang="pt-BR"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631832079"/>
                  </a:ext>
                </a:extLst>
              </a:tr>
              <a:tr h="0">
                <a:tc>
                  <a:txBody>
                    <a:bodyPr/>
                    <a:lstStyle/>
                    <a:p>
                      <a:pPr>
                        <a:lnSpc>
                          <a:spcPct val="115000"/>
                        </a:lnSpc>
                        <a:spcAft>
                          <a:spcPts val="800"/>
                        </a:spcAft>
                        <a:buNone/>
                      </a:pPr>
                      <a:r>
                        <a:rPr lang="pt-BR" sz="1200" kern="100">
                          <a:effectLst/>
                        </a:rPr>
                        <a:t>3</a:t>
                      </a:r>
                      <a:endParaRPr lang="pt-BR"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pt-BR" sz="1200" kern="100">
                          <a:effectLst/>
                        </a:rPr>
                        <a:t>DR REDDYS FARMACÊUTICA DO BRASIL LTDA</a:t>
                      </a:r>
                      <a:endParaRPr lang="pt-BR"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416252857"/>
                  </a:ext>
                </a:extLst>
              </a:tr>
              <a:tr h="0">
                <a:tc>
                  <a:txBody>
                    <a:bodyPr/>
                    <a:lstStyle/>
                    <a:p>
                      <a:pPr>
                        <a:lnSpc>
                          <a:spcPct val="115000"/>
                        </a:lnSpc>
                        <a:spcAft>
                          <a:spcPts val="800"/>
                        </a:spcAft>
                        <a:buNone/>
                      </a:pPr>
                      <a:r>
                        <a:rPr lang="pt-BR" sz="1200" kern="100">
                          <a:effectLst/>
                        </a:rPr>
                        <a:t>4</a:t>
                      </a:r>
                      <a:endParaRPr lang="pt-BR"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pt-BR" sz="1200" kern="100">
                          <a:effectLst/>
                        </a:rPr>
                        <a:t>ALIVUS LIFE SCIENCES LIMITED</a:t>
                      </a:r>
                      <a:endParaRPr lang="pt-BR"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072887493"/>
                  </a:ext>
                </a:extLst>
              </a:tr>
              <a:tr h="0">
                <a:tc>
                  <a:txBody>
                    <a:bodyPr/>
                    <a:lstStyle/>
                    <a:p>
                      <a:pPr>
                        <a:lnSpc>
                          <a:spcPct val="115000"/>
                        </a:lnSpc>
                        <a:spcAft>
                          <a:spcPts val="800"/>
                        </a:spcAft>
                        <a:buNone/>
                      </a:pPr>
                      <a:r>
                        <a:rPr lang="pt-BR" sz="1200" kern="100">
                          <a:effectLst/>
                        </a:rPr>
                        <a:t>5</a:t>
                      </a:r>
                      <a:endParaRPr lang="pt-BR"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pt-BR" sz="1200" kern="100" dirty="0">
                          <a:effectLst/>
                        </a:rPr>
                        <a:t>ZHEJIANG HUAHAI PHARMACEUTICAL CO., LTD.</a:t>
                      </a:r>
                      <a:endParaRPr lang="pt-BR"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573399006"/>
                  </a:ext>
                </a:extLst>
              </a:tr>
            </a:tbl>
          </a:graphicData>
        </a:graphic>
      </p:graphicFrame>
      <p:sp>
        <p:nvSpPr>
          <p:cNvPr id="12" name="Estrela: 7 Pontas 11">
            <a:extLst>
              <a:ext uri="{FF2B5EF4-FFF2-40B4-BE49-F238E27FC236}">
                <a16:creationId xmlns:a16="http://schemas.microsoft.com/office/drawing/2014/main" id="{5F117B22-1026-10CD-EE0D-1FBBF43CE71D}"/>
              </a:ext>
            </a:extLst>
          </p:cNvPr>
          <p:cNvSpPr/>
          <p:nvPr/>
        </p:nvSpPr>
        <p:spPr>
          <a:xfrm>
            <a:off x="8672050" y="4272239"/>
            <a:ext cx="2848897" cy="2359620"/>
          </a:xfrm>
          <a:prstGeom prst="star7">
            <a:avLst/>
          </a:prstGeom>
          <a:solidFill>
            <a:schemeClr val="accent3">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1400" b="1" dirty="0"/>
          </a:p>
          <a:p>
            <a:pPr algn="ctr"/>
            <a:r>
              <a:rPr lang="pt-BR" sz="1400" b="1" dirty="0"/>
              <a:t>COIFA realizará 2 ATOL no segundo trimestre de 2026</a:t>
            </a:r>
          </a:p>
        </p:txBody>
      </p:sp>
      <p:grpSp>
        <p:nvGrpSpPr>
          <p:cNvPr id="14" name="Agrupar 13">
            <a:extLst>
              <a:ext uri="{FF2B5EF4-FFF2-40B4-BE49-F238E27FC236}">
                <a16:creationId xmlns:a16="http://schemas.microsoft.com/office/drawing/2014/main" id="{DB6FFBA0-D09D-717B-1284-1B53B2A8D2C1}"/>
              </a:ext>
            </a:extLst>
          </p:cNvPr>
          <p:cNvGrpSpPr/>
          <p:nvPr/>
        </p:nvGrpSpPr>
        <p:grpSpPr>
          <a:xfrm>
            <a:off x="694559" y="1885193"/>
            <a:ext cx="141780" cy="125696"/>
            <a:chOff x="7427495" y="2229853"/>
            <a:chExt cx="403200" cy="403200"/>
          </a:xfrm>
        </p:grpSpPr>
        <p:sp>
          <p:nvSpPr>
            <p:cNvPr id="15" name="Elipse 16">
              <a:extLst>
                <a:ext uri="{FF2B5EF4-FFF2-40B4-BE49-F238E27FC236}">
                  <a16:creationId xmlns:a16="http://schemas.microsoft.com/office/drawing/2014/main" id="{558F9EEA-B07E-6B89-4C97-5F4C09A2249E}"/>
                </a:ext>
              </a:extLst>
            </p:cNvPr>
            <p:cNvSpPr/>
            <p:nvPr/>
          </p:nvSpPr>
          <p:spPr>
            <a:xfrm>
              <a:off x="7427495" y="2229853"/>
              <a:ext cx="403200" cy="4032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6" name="Elipse 17">
              <a:extLst>
                <a:ext uri="{FF2B5EF4-FFF2-40B4-BE49-F238E27FC236}">
                  <a16:creationId xmlns:a16="http://schemas.microsoft.com/office/drawing/2014/main" id="{11CFC1AE-3B45-AD37-5F41-CD040B6BE871}"/>
                </a:ext>
              </a:extLst>
            </p:cNvPr>
            <p:cNvSpPr/>
            <p:nvPr/>
          </p:nvSpPr>
          <p:spPr>
            <a:xfrm>
              <a:off x="7468895" y="2271253"/>
              <a:ext cx="320400" cy="320400"/>
            </a:xfrm>
            <a:prstGeom prst="ellipse">
              <a:avLst/>
            </a:prstGeom>
            <a:solidFill>
              <a:srgbClr val="95B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spTree>
    <p:extLst>
      <p:ext uri="{BB962C8B-B14F-4D97-AF65-F5344CB8AC3E}">
        <p14:creationId xmlns:p14="http://schemas.microsoft.com/office/powerpoint/2010/main" val="354704491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FE86DF7-B0EE-44B9-A669-3274B128877D}"/>
              </a:ext>
            </a:extLst>
          </p:cNvPr>
          <p:cNvSpPr>
            <a:spLocks noGrp="1"/>
          </p:cNvSpPr>
          <p:nvPr>
            <p:ph type="title"/>
          </p:nvPr>
        </p:nvSpPr>
        <p:spPr>
          <a:xfrm>
            <a:off x="4784681" y="814694"/>
            <a:ext cx="2622631" cy="1325563"/>
          </a:xfrm>
        </p:spPr>
        <p:txBody>
          <a:bodyPr>
            <a:normAutofit/>
          </a:bodyPr>
          <a:lstStyle/>
          <a:p>
            <a:pPr algn="ctr"/>
            <a:r>
              <a:rPr lang="pt-BR" sz="4000" b="1" dirty="0">
                <a:solidFill>
                  <a:srgbClr val="58696B"/>
                </a:solidFill>
              </a:rPr>
              <a:t>Dúvidas?</a:t>
            </a:r>
          </a:p>
        </p:txBody>
      </p:sp>
      <p:pic>
        <p:nvPicPr>
          <p:cNvPr id="2050" name="Picture 2" descr="Dúvida - ícones de diversos grátis">
            <a:extLst>
              <a:ext uri="{FF2B5EF4-FFF2-40B4-BE49-F238E27FC236}">
                <a16:creationId xmlns:a16="http://schemas.microsoft.com/office/drawing/2014/main" id="{DF89442D-8F57-0A44-D565-9F382304E4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9796" y="3232950"/>
            <a:ext cx="1812403" cy="1812403"/>
          </a:xfrm>
          <a:prstGeom prst="rect">
            <a:avLst/>
          </a:prstGeom>
          <a:noFill/>
          <a:extLst>
            <a:ext uri="{909E8E84-426E-40DD-AFC4-6F175D3DCCD1}">
              <a14:hiddenFill xmlns:a14="http://schemas.microsoft.com/office/drawing/2010/main">
                <a:solidFill>
                  <a:srgbClr val="FFFFFF"/>
                </a:solidFill>
              </a14:hiddenFill>
            </a:ext>
          </a:extLst>
        </p:spPr>
      </p:pic>
      <p:sp>
        <p:nvSpPr>
          <p:cNvPr id="3" name="Espaço Reservado para o Número do Slide 3">
            <a:extLst>
              <a:ext uri="{FF2B5EF4-FFF2-40B4-BE49-F238E27FC236}">
                <a16:creationId xmlns:a16="http://schemas.microsoft.com/office/drawing/2014/main" id="{A279A4A2-2FD6-C692-761A-6423A6B40409}"/>
              </a:ext>
            </a:extLst>
          </p:cNvPr>
          <p:cNvSpPr txBox="1">
            <a:spLocks/>
          </p:cNvSpPr>
          <p:nvPr/>
        </p:nvSpPr>
        <p:spPr>
          <a:xfrm>
            <a:off x="412136" y="5943601"/>
            <a:ext cx="968983" cy="651912"/>
          </a:xfrm>
          <a:prstGeom prst="rect">
            <a:avLst/>
          </a:prstGeom>
        </p:spPr>
        <p:txBody>
          <a:bodyPr vert="horz" lIns="91440" tIns="45720" rIns="91440" bIns="45720" rtlCol="0" anchor="ctr"/>
          <a:lstStyle>
            <a:defPPr rtl="0">
              <a:defRPr lang="pt-BR"/>
            </a:defPPr>
            <a:lvl1pPr algn="ctr">
              <a:defRPr sz="1200" b="1" spc="150" baseline="0"/>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fld id="{18D65601-5AE2-46FC-B138-694DDD2B510D}" type="slidenum">
              <a:rPr lang="pt-BR"/>
              <a:pPr/>
              <a:t>91</a:t>
            </a:fld>
            <a:endParaRPr lang="pt-BR" dirty="0"/>
          </a:p>
        </p:txBody>
      </p:sp>
      <p:pic>
        <p:nvPicPr>
          <p:cNvPr id="4" name="Picture 1" descr="9f723375-5524-49b6-b012-fef03ac9f934.png">
            <a:extLst>
              <a:ext uri="{FF2B5EF4-FFF2-40B4-BE49-F238E27FC236}">
                <a16:creationId xmlns:a16="http://schemas.microsoft.com/office/drawing/2014/main" id="{F67BA730-8E17-330A-D678-7BEC72D4AD3F}"/>
              </a:ext>
            </a:extLst>
          </p:cNvPr>
          <p:cNvPicPr>
            <a:picLocks noChangeAspect="1"/>
          </p:cNvPicPr>
          <p:nvPr/>
        </p:nvPicPr>
        <p:blipFill>
          <a:blip r:embed="rId4"/>
          <a:stretch>
            <a:fillRect/>
          </a:stretch>
        </p:blipFill>
        <p:spPr>
          <a:xfrm>
            <a:off x="0" y="0"/>
            <a:ext cx="858129" cy="656913"/>
          </a:xfrm>
          <a:prstGeom prst="rect">
            <a:avLst/>
          </a:prstGeom>
        </p:spPr>
      </p:pic>
    </p:spTree>
    <p:extLst>
      <p:ext uri="{BB962C8B-B14F-4D97-AF65-F5344CB8AC3E}">
        <p14:creationId xmlns:p14="http://schemas.microsoft.com/office/powerpoint/2010/main" val="338203509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F101732C-7338-DBA0-BD19-1FA88304749F}"/>
              </a:ext>
            </a:extLst>
          </p:cNvPr>
          <p:cNvSpPr>
            <a:spLocks noGrp="1"/>
          </p:cNvSpPr>
          <p:nvPr>
            <p:ph type="title"/>
          </p:nvPr>
        </p:nvSpPr>
        <p:spPr>
          <a:xfrm>
            <a:off x="1219291" y="1693401"/>
            <a:ext cx="4964671" cy="3304714"/>
          </a:xfrm>
        </p:spPr>
        <p:txBody>
          <a:bodyPr rtlCol="0">
            <a:normAutofit fontScale="90000"/>
          </a:bodyPr>
          <a:lstStyle>
            <a:defPPr>
              <a:defRPr lang="pt-BR"/>
            </a:defPPr>
          </a:lstStyle>
          <a:p>
            <a:r>
              <a:rPr lang="pt-BR" sz="6700" b="1" dirty="0"/>
              <a:t>Obrigada!</a:t>
            </a:r>
            <a:br>
              <a:rPr lang="pt-BR" dirty="0"/>
            </a:br>
            <a:br>
              <a:rPr lang="pt-BR" dirty="0"/>
            </a:br>
            <a:r>
              <a:rPr lang="pt-BR" sz="2200" b="1" dirty="0"/>
              <a:t>Tamara Dias</a:t>
            </a:r>
            <a:br>
              <a:rPr lang="pt-BR" dirty="0"/>
            </a:br>
            <a:r>
              <a:rPr lang="pt-BR" sz="1600" dirty="0"/>
              <a:t>(62) 99213-2688</a:t>
            </a:r>
            <a:br>
              <a:rPr lang="pt-BR" sz="1600" dirty="0"/>
            </a:br>
            <a:r>
              <a:rPr lang="pt-BR" sz="1600" dirty="0"/>
              <a:t>tamaradias@tdregulatorysolutions.com.br</a:t>
            </a:r>
            <a:br>
              <a:rPr lang="pt-BR" dirty="0"/>
            </a:br>
            <a:endParaRPr lang="pt-BR" dirty="0"/>
          </a:p>
        </p:txBody>
      </p:sp>
      <p:pic>
        <p:nvPicPr>
          <p:cNvPr id="4" name="Picture 1" descr="9f723375-5524-49b6-b012-fef03ac9f934.png">
            <a:extLst>
              <a:ext uri="{FF2B5EF4-FFF2-40B4-BE49-F238E27FC236}">
                <a16:creationId xmlns:a16="http://schemas.microsoft.com/office/drawing/2014/main" id="{F29FDC58-E78D-6EFB-6361-C545AB0D7F9B}"/>
              </a:ext>
            </a:extLst>
          </p:cNvPr>
          <p:cNvPicPr>
            <a:picLocks noChangeAspect="1"/>
          </p:cNvPicPr>
          <p:nvPr/>
        </p:nvPicPr>
        <p:blipFill>
          <a:blip r:embed="rId3"/>
          <a:stretch>
            <a:fillRect/>
          </a:stretch>
        </p:blipFill>
        <p:spPr>
          <a:xfrm>
            <a:off x="6374785" y="2438246"/>
            <a:ext cx="2588455" cy="1981508"/>
          </a:xfrm>
          <a:prstGeom prst="rect">
            <a:avLst/>
          </a:prstGeom>
        </p:spPr>
      </p:pic>
    </p:spTree>
    <p:extLst>
      <p:ext uri="{BB962C8B-B14F-4D97-AF65-F5344CB8AC3E}">
        <p14:creationId xmlns:p14="http://schemas.microsoft.com/office/powerpoint/2010/main" val="704370842"/>
      </p:ext>
    </p:extLst>
  </p:cSld>
  <p:clrMapOvr>
    <a:masterClrMapping/>
  </p:clrMapOvr>
</p:sld>
</file>

<file path=ppt/theme/theme1.xml><?xml version="1.0" encoding="utf-8"?>
<a:theme xmlns:a="http://schemas.openxmlformats.org/drawingml/2006/main" name="Personalizado">
  <a:themeElements>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fontScheme name="Custom 30">
      <a:majorFont>
        <a:latin typeface="Tisa Offc Serif Pro"/>
        <a:ea typeface=""/>
        <a:cs typeface=""/>
      </a:majorFont>
      <a:minorFont>
        <a:latin typeface="Univer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a:solidFill>
            <a:schemeClr val="accent5">
              <a:lumMod val="20000"/>
              <a:lumOff val="80000"/>
            </a:schemeClr>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TM78544816_Win32_SL_V10" id="{8934A6D9-B969-498F-A646-4B502FD69C4E}" vid="{AA78C1C8-456D-41A9-83FC-BC8B9A8EE394}"/>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10.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11.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12.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13.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14.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15.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16.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17.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18.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19.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2.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20.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21.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22.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23.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24.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25.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26.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27.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28.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29.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3.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30.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31.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32.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33.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34.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35.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36.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37.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38.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39.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4.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40.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41.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42.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43.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44.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45.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46.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47.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48.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49.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5.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50.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51.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52.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53.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54.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55.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56.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57.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58.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59.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6.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60.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61.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62.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63.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64.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65.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66.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67.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68.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69.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7.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70.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71.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72.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73.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74.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75.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76.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77.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78.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79.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8.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80.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81.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82.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83.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84.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85.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86.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87.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88.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89.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ppt/theme/themeOverride9.xml><?xml version="1.0" encoding="utf-8"?>
<a:themeOverride xmlns:a="http://schemas.openxmlformats.org/drawingml/2006/main">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BDD27D0-5B6E-4A0E-95B2-BB37F9D88615}">
  <ds:schemaRefs>
    <ds:schemaRef ds:uri="http://purl.org/dc/terms/"/>
    <ds:schemaRef ds:uri="http://schemas.microsoft.com/office/2006/documentManagement/types"/>
    <ds:schemaRef ds:uri="http://www.w3.org/XML/1998/namespace"/>
    <ds:schemaRef ds:uri="http://purl.org/dc/dcmitype/"/>
    <ds:schemaRef ds:uri="http://schemas.microsoft.com/office/2006/metadata/properties"/>
    <ds:schemaRef ds:uri="http://schemas.microsoft.com/office/infopath/2007/PartnerControls"/>
    <ds:schemaRef ds:uri="http://schemas.openxmlformats.org/package/2006/metadata/core-properties"/>
    <ds:schemaRef ds:uri="16c05727-aa75-4e4a-9b5f-8a80a1165891"/>
    <ds:schemaRef ds:uri="230e9df3-be65-4c73-a93b-d1236ebd677e"/>
    <ds:schemaRef ds:uri="71af3243-3dd4-4a8d-8c0d-dd76da1f02a5"/>
    <ds:schemaRef ds:uri="http://schemas.microsoft.com/sharepoint/v3"/>
    <ds:schemaRef ds:uri="http://purl.org/dc/elements/1.1/"/>
  </ds:schemaRefs>
</ds:datastoreItem>
</file>

<file path=customXml/itemProps2.xml><?xml version="1.0" encoding="utf-8"?>
<ds:datastoreItem xmlns:ds="http://schemas.openxmlformats.org/officeDocument/2006/customXml" ds:itemID="{A98CD342-50C4-441F-B4A3-7D5ADB057132}">
  <ds:schemaRefs>
    <ds:schemaRef ds:uri="http://schemas.microsoft.com/sharepoint/v3/contenttype/forms"/>
  </ds:schemaRefs>
</ds:datastoreItem>
</file>

<file path=customXml/itemProps3.xml><?xml version="1.0" encoding="utf-8"?>
<ds:datastoreItem xmlns:ds="http://schemas.openxmlformats.org/officeDocument/2006/customXml" ds:itemID="{3FAE0208-DBD5-43E1-AC6B-D2AD9623F0B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1018</TotalTime>
  <Words>5728</Words>
  <Application>Microsoft Office PowerPoint</Application>
  <PresentationFormat>Widescreen</PresentationFormat>
  <Paragraphs>798</Paragraphs>
  <Slides>92</Slides>
  <Notes>16</Notes>
  <HiddenSlides>3</HiddenSlides>
  <MMClips>0</MMClips>
  <ScaleCrop>false</ScaleCrop>
  <HeadingPairs>
    <vt:vector size="6" baseType="variant">
      <vt:variant>
        <vt:lpstr>Fontes usadas</vt:lpstr>
      </vt:variant>
      <vt:variant>
        <vt:i4>8</vt:i4>
      </vt:variant>
      <vt:variant>
        <vt:lpstr>Tema</vt:lpstr>
      </vt:variant>
      <vt:variant>
        <vt:i4>1</vt:i4>
      </vt:variant>
      <vt:variant>
        <vt:lpstr>Títulos de slides</vt:lpstr>
      </vt:variant>
      <vt:variant>
        <vt:i4>92</vt:i4>
      </vt:variant>
    </vt:vector>
  </HeadingPairs>
  <TitlesOfParts>
    <vt:vector size="101" baseType="lpstr">
      <vt:lpstr>Arial</vt:lpstr>
      <vt:lpstr>Calibri</vt:lpstr>
      <vt:lpstr>Tisa Offc Serif Pro</vt:lpstr>
      <vt:lpstr>Trebuchet MS</vt:lpstr>
      <vt:lpstr>Tw Cen MT</vt:lpstr>
      <vt:lpstr>Univers Light</vt:lpstr>
      <vt:lpstr>Verdana</vt:lpstr>
      <vt:lpstr>Wingdings</vt:lpstr>
      <vt:lpstr>Personalizado</vt:lpstr>
      <vt:lpstr>Apresentação do PowerPoint</vt:lpstr>
      <vt:lpstr>Apresentação do PowerPoint</vt:lpstr>
      <vt:lpstr>          Tamara Dias Farmacêutica Industrial </vt:lpstr>
      <vt:lpstr>Siglas e Definições</vt:lpstr>
      <vt:lpstr>Siglas e Definições</vt:lpstr>
      <vt:lpstr>Importância da Qualificação de IFA</vt:lpstr>
      <vt:lpstr>Interfaces </vt:lpstr>
      <vt:lpstr>Fluxo de Trabalho</vt:lpstr>
      <vt:lpstr>Apresentação do PowerPoint</vt:lpstr>
      <vt:lpstr>E como Funciona na ANVISA?</vt:lpstr>
      <vt:lpstr>Legislação</vt:lpstr>
      <vt:lpstr>Regulamentação Nacional</vt:lpstr>
      <vt:lpstr>Regulamentação Nacional</vt:lpstr>
      <vt:lpstr>Regulamentação Nacional</vt:lpstr>
      <vt:lpstr>Apresentação do PowerPoint</vt:lpstr>
      <vt:lpstr>Apresentação do PowerPoint</vt:lpstr>
      <vt:lpstr>Novo Marco Regulatório de IFA</vt:lpstr>
      <vt:lpstr>Responsabilidades - ANVISA</vt:lpstr>
      <vt:lpstr>Indústria Farmoquímica</vt:lpstr>
      <vt:lpstr>Formas de Obtenção</vt:lpstr>
      <vt:lpstr>CBPF de IFA</vt:lpstr>
      <vt:lpstr>CBPF de IFA</vt:lpstr>
      <vt:lpstr>CBPF de IFA - NOTA TÉCNICA Nº 5/2025/SEI/GQMED/GGMED/DIRE2/ANVISA</vt:lpstr>
      <vt:lpstr>CBPF de IFA - NOTA TÉCNICA Nº 5/2025/SEI/GQMED/GGMED/DIRE2/ANVISA</vt:lpstr>
      <vt:lpstr>RDC Nº 359/2020</vt:lpstr>
      <vt:lpstr>Vigência e transitoriedade</vt:lpstr>
      <vt:lpstr>Vigência e transitoriedade</vt:lpstr>
      <vt:lpstr>CADIFA</vt:lpstr>
      <vt:lpstr>CADIFA</vt:lpstr>
      <vt:lpstr>E como funciona na ANVISA?</vt:lpstr>
      <vt:lpstr>E como funciona na ANVISA?</vt:lpstr>
      <vt:lpstr>E como funciona na ANVISA? Informações apresentadas no Seminário de CADIFA em Nov/25 na ANVISA</vt:lpstr>
      <vt:lpstr>Apresentação do PowerPoint</vt:lpstr>
      <vt:lpstr>Documentos Administrativos</vt:lpstr>
      <vt:lpstr>DIFA | DMF</vt:lpstr>
      <vt:lpstr>DIFA | DMF</vt:lpstr>
      <vt:lpstr>DIFA | DMF</vt:lpstr>
      <vt:lpstr>3.2.S.1.1 Nomenclatura</vt:lpstr>
      <vt:lpstr>3.2.S.1.1 Nomenclatura</vt:lpstr>
      <vt:lpstr>3.2.S.1.2 Estrutura</vt:lpstr>
      <vt:lpstr>3.2.S.1.2 Estrutura</vt:lpstr>
      <vt:lpstr>3.2.S.1.3 Propriedades Gerais</vt:lpstr>
      <vt:lpstr>3.2.S.2.1 Fabricante(s)</vt:lpstr>
      <vt:lpstr>3.2.S.2.1 Fabricante(s)</vt:lpstr>
      <vt:lpstr>3.2.S.2.2 Descrição do Processo de Fabricação e dos Controles em Processo</vt:lpstr>
      <vt:lpstr>3.2.S.2.2 Descrição do Processo de Fabricação e dos Controles em Processo</vt:lpstr>
      <vt:lpstr>O que é obrigatório na parte aberta?</vt:lpstr>
      <vt:lpstr>Diagrama da rota de síntese</vt:lpstr>
      <vt:lpstr>Descrição pormenorizada do processo de fabricação - Sequential procedural narrative </vt:lpstr>
      <vt:lpstr>Fluxograma</vt:lpstr>
      <vt:lpstr>3.S.2.3 Controle de matérias-primas</vt:lpstr>
      <vt:lpstr>3.2.S.2.4 Controle de Etapas Críticas e Intermediários</vt:lpstr>
      <vt:lpstr>3.2.S.2.4 -Controle de intermediários</vt:lpstr>
      <vt:lpstr>3.2.S.2.5 Validação de processo</vt:lpstr>
      <vt:lpstr>3.2.S.2.6 Desenvolvimento do processo de fabricação</vt:lpstr>
      <vt:lpstr>3.S.S.3.1 Elucidação da Estrutura e de Outras Características</vt:lpstr>
      <vt:lpstr>3.S.S.3.1 Elucidação da Estrutura e de Outras Características</vt:lpstr>
      <vt:lpstr>3.S.S.3.1 Elucidação da Estrutura e de Outras Características</vt:lpstr>
      <vt:lpstr>3.S.S.3.1 Elucidação da Estrutura e de Outras Características</vt:lpstr>
      <vt:lpstr>3.2.S.3.2 Impurezas</vt:lpstr>
      <vt:lpstr>3.2.S.3.2 Impurezas</vt:lpstr>
      <vt:lpstr>3.2.S.4.1 Especificação </vt:lpstr>
      <vt:lpstr>Apresentação do PowerPoint</vt:lpstr>
      <vt:lpstr>3.2.S.4.1 Especificação </vt:lpstr>
      <vt:lpstr>3.2.S.4.2 Métodos analíticos</vt:lpstr>
      <vt:lpstr>3.2.S.4.3 Validação de métodos analíticos</vt:lpstr>
      <vt:lpstr>3.2.S.4.4 Análise de lotes</vt:lpstr>
      <vt:lpstr>3.2.S.4.5 Justificativa da especificação</vt:lpstr>
      <vt:lpstr>3.2.S.5 Padrões de Referência</vt:lpstr>
      <vt:lpstr>3.2.S.6 Embalagem</vt:lpstr>
      <vt:lpstr>3.2.S.7 - Estabilidade</vt:lpstr>
      <vt:lpstr>Apresentação do PowerPoint</vt:lpstr>
      <vt:lpstr>Apresentação do PowerPoint</vt:lpstr>
      <vt:lpstr>Apresentação do PowerPoint</vt:lpstr>
      <vt:lpstr>O que mudou?</vt:lpstr>
      <vt:lpstr>Ciclo de Vida</vt:lpstr>
      <vt:lpstr>Ciclo de Vida</vt:lpstr>
      <vt:lpstr>Apresentação do PowerPoint</vt:lpstr>
      <vt:lpstr>Expectativas e Desafios</vt:lpstr>
      <vt:lpstr>Guia n° 71/2024 – versão 1: Guia sobre Produção Contínua de IFAs e Medicamentos </vt:lpstr>
      <vt:lpstr>Guia n° 71/2024 – versão 1: Guia sobre Produção Contínua de IFAs e Medicamentos </vt:lpstr>
      <vt:lpstr>Guia n° 71/2024 – versão 1: Produção Contínua de IFA</vt:lpstr>
      <vt:lpstr>Guia n° 71/2024 – versão 1: Produção Contínua de IFA</vt:lpstr>
      <vt:lpstr> IN nº 441/2026: Institui o projeto piloto de avaliação técnica otimizada on-line (ATOL) do DIFA em petições de solicitação de CADIFA e suas mudanças na COIFA. </vt:lpstr>
      <vt:lpstr>IN nº 441/2026</vt:lpstr>
      <vt:lpstr>IN nº 441/2026</vt:lpstr>
      <vt:lpstr>IN nº 441/2026</vt:lpstr>
      <vt:lpstr>IN nº 441/2026</vt:lpstr>
      <vt:lpstr>IN nº 441/2026</vt:lpstr>
      <vt:lpstr>IN nº 441/2026</vt:lpstr>
      <vt:lpstr>Dúvidas?</vt:lpstr>
      <vt:lpstr>Obrigada!  Tamara Dias (62) 99213-2688 tamaradias@tdregulatorysolutions.com.br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Administrador</dc:creator>
  <cp:lastModifiedBy>Tamara Dias</cp:lastModifiedBy>
  <cp:revision>30</cp:revision>
  <dcterms:created xsi:type="dcterms:W3CDTF">2024-01-11T18:09:01Z</dcterms:created>
  <dcterms:modified xsi:type="dcterms:W3CDTF">2026-05-27T21:47:20Z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