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57" r:id="rId4"/>
    <p:sldId id="261" r:id="rId5"/>
    <p:sldId id="260" r:id="rId6"/>
    <p:sldId id="258" r:id="rId7"/>
    <p:sldId id="259" r:id="rId8"/>
    <p:sldId id="262" r:id="rId9"/>
    <p:sldId id="264" r:id="rId10"/>
    <p:sldId id="267" r:id="rId11"/>
    <p:sldId id="268" r:id="rId12"/>
    <p:sldId id="263" r:id="rId13"/>
    <p:sldId id="266" r:id="rId14"/>
    <p:sldId id="265" r:id="rId15"/>
    <p:sldId id="269" r:id="rId16"/>
    <p:sldId id="270" r:id="rId17"/>
    <p:sldId id="271" r:id="rId18"/>
    <p:sldId id="272" r:id="rId19"/>
    <p:sldId id="274" r:id="rId20"/>
    <p:sldId id="280" r:id="rId21"/>
    <p:sldId id="275" r:id="rId22"/>
    <p:sldId id="276" r:id="rId23"/>
    <p:sldId id="277" r:id="rId24"/>
    <p:sldId id="278" r:id="rId25"/>
    <p:sldId id="279" r:id="rId2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4BCDF1-1567-4569-94BE-5948261A89A6}" v="4" dt="2026-05-28T22:03:22.0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64" autoAdjust="0"/>
    <p:restoredTop sz="94660"/>
  </p:normalViewPr>
  <p:slideViewPr>
    <p:cSldViewPr snapToGrid="0">
      <p:cViewPr varScale="1">
        <p:scale>
          <a:sx n="59" d="100"/>
          <a:sy n="59" d="100"/>
        </p:scale>
        <p:origin x="9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cia Carvalho" userId="30c52633b6686dfb" providerId="LiveId" clId="{DFEC6A70-789A-451D-8A0F-44BF893F4488}"/>
    <pc:docChg chg="undo custSel addSld delSld modSld sldOrd">
      <pc:chgData name="Tecia Carvalho" userId="30c52633b6686dfb" providerId="LiveId" clId="{DFEC6A70-789A-451D-8A0F-44BF893F4488}" dt="2026-05-29T00:56:34.192" v="146" actId="47"/>
      <pc:docMkLst>
        <pc:docMk/>
      </pc:docMkLst>
      <pc:sldChg chg="addSp delSp modSp mod ord">
        <pc:chgData name="Tecia Carvalho" userId="30c52633b6686dfb" providerId="LiveId" clId="{DFEC6A70-789A-451D-8A0F-44BF893F4488}" dt="2026-05-28T21:31:30.563" v="22"/>
        <pc:sldMkLst>
          <pc:docMk/>
          <pc:sldMk cId="708050345" sldId="258"/>
        </pc:sldMkLst>
        <pc:spChg chg="del">
          <ac:chgData name="Tecia Carvalho" userId="30c52633b6686dfb" providerId="LiveId" clId="{DFEC6A70-789A-451D-8A0F-44BF893F4488}" dt="2026-05-28T21:31:06.347" v="20" actId="478"/>
          <ac:spMkLst>
            <pc:docMk/>
            <pc:sldMk cId="708050345" sldId="258"/>
            <ac:spMk id="2" creationId="{886789EB-F88A-EEAF-BB79-6C67BFE773A9}"/>
          </ac:spMkLst>
        </pc:spChg>
        <pc:spChg chg="del">
          <ac:chgData name="Tecia Carvalho" userId="30c52633b6686dfb" providerId="LiveId" clId="{DFEC6A70-789A-451D-8A0F-44BF893F4488}" dt="2026-05-28T21:31:04.518" v="19" actId="478"/>
          <ac:spMkLst>
            <pc:docMk/>
            <pc:sldMk cId="708050345" sldId="258"/>
            <ac:spMk id="3" creationId="{94E48C92-1B20-7545-33B0-FA2E6E93194D}"/>
          </ac:spMkLst>
        </pc:spChg>
        <pc:picChg chg="add mod">
          <ac:chgData name="Tecia Carvalho" userId="30c52633b6686dfb" providerId="LiveId" clId="{DFEC6A70-789A-451D-8A0F-44BF893F4488}" dt="2026-05-28T21:31:30.563" v="22"/>
          <ac:picMkLst>
            <pc:docMk/>
            <pc:sldMk cId="708050345" sldId="258"/>
            <ac:picMk id="5" creationId="{F45E22AF-233D-B2E0-20F8-689DF7F81F0E}"/>
          </ac:picMkLst>
        </pc:picChg>
      </pc:sldChg>
      <pc:sldChg chg="addSp delSp modSp add mod ord">
        <pc:chgData name="Tecia Carvalho" userId="30c52633b6686dfb" providerId="LiveId" clId="{DFEC6A70-789A-451D-8A0F-44BF893F4488}" dt="2026-05-28T22:00:06.497" v="57"/>
        <pc:sldMkLst>
          <pc:docMk/>
          <pc:sldMk cId="35962066" sldId="259"/>
        </pc:sldMkLst>
        <pc:spChg chg="del">
          <ac:chgData name="Tecia Carvalho" userId="30c52633b6686dfb" providerId="LiveId" clId="{DFEC6A70-789A-451D-8A0F-44BF893F4488}" dt="2026-05-28T21:31:42.660" v="23" actId="478"/>
          <ac:spMkLst>
            <pc:docMk/>
            <pc:sldMk cId="35962066" sldId="259"/>
            <ac:spMk id="2" creationId="{1C1547E6-7A20-2EEA-E0B1-88C949E5A360}"/>
          </ac:spMkLst>
        </pc:spChg>
        <pc:spChg chg="del">
          <ac:chgData name="Tecia Carvalho" userId="30c52633b6686dfb" providerId="LiveId" clId="{DFEC6A70-789A-451D-8A0F-44BF893F4488}" dt="2026-05-28T21:31:44.412" v="24" actId="478"/>
          <ac:spMkLst>
            <pc:docMk/>
            <pc:sldMk cId="35962066" sldId="259"/>
            <ac:spMk id="3" creationId="{55257072-6555-06F2-8895-6795CA60EF6D}"/>
          </ac:spMkLst>
        </pc:spChg>
        <pc:picChg chg="add mod">
          <ac:chgData name="Tecia Carvalho" userId="30c52633b6686dfb" providerId="LiveId" clId="{DFEC6A70-789A-451D-8A0F-44BF893F4488}" dt="2026-05-28T21:33:14.670" v="26"/>
          <ac:picMkLst>
            <pc:docMk/>
            <pc:sldMk cId="35962066" sldId="259"/>
            <ac:picMk id="5" creationId="{769F1257-1CAD-5EFB-DD7C-8B670D883015}"/>
          </ac:picMkLst>
        </pc:picChg>
      </pc:sldChg>
      <pc:sldChg chg="addSp delSp modSp add mod ord">
        <pc:chgData name="Tecia Carvalho" userId="30c52633b6686dfb" providerId="LiveId" clId="{DFEC6A70-789A-451D-8A0F-44BF893F4488}" dt="2026-05-28T21:30:59.418" v="18"/>
        <pc:sldMkLst>
          <pc:docMk/>
          <pc:sldMk cId="1827260849" sldId="260"/>
        </pc:sldMkLst>
        <pc:spChg chg="del">
          <ac:chgData name="Tecia Carvalho" userId="30c52633b6686dfb" providerId="LiveId" clId="{DFEC6A70-789A-451D-8A0F-44BF893F4488}" dt="2026-05-28T21:30:50.494" v="13" actId="478"/>
          <ac:spMkLst>
            <pc:docMk/>
            <pc:sldMk cId="1827260849" sldId="260"/>
            <ac:spMk id="2" creationId="{E6A5A091-3404-FFA4-7EE7-F87600BFA5D8}"/>
          </ac:spMkLst>
        </pc:spChg>
        <pc:spChg chg="add del">
          <ac:chgData name="Tecia Carvalho" userId="30c52633b6686dfb" providerId="LiveId" clId="{DFEC6A70-789A-451D-8A0F-44BF893F4488}" dt="2026-05-28T21:30:53.099" v="14" actId="478"/>
          <ac:spMkLst>
            <pc:docMk/>
            <pc:sldMk cId="1827260849" sldId="260"/>
            <ac:spMk id="3" creationId="{01A644C4-BA0C-EFB6-30E1-6C7606D0F3F3}"/>
          </ac:spMkLst>
        </pc:spChg>
        <pc:picChg chg="add del mod ord">
          <ac:chgData name="Tecia Carvalho" userId="30c52633b6686dfb" providerId="LiveId" clId="{DFEC6A70-789A-451D-8A0F-44BF893F4488}" dt="2026-05-28T21:30:45.527" v="12" actId="931"/>
          <ac:picMkLst>
            <pc:docMk/>
            <pc:sldMk cId="1827260849" sldId="260"/>
            <ac:picMk id="5" creationId="{D2215409-C797-0042-91CD-86576E9173DD}"/>
          </ac:picMkLst>
        </pc:picChg>
        <pc:picChg chg="add mod">
          <ac:chgData name="Tecia Carvalho" userId="30c52633b6686dfb" providerId="LiveId" clId="{DFEC6A70-789A-451D-8A0F-44BF893F4488}" dt="2026-05-28T21:30:56.953" v="16"/>
          <ac:picMkLst>
            <pc:docMk/>
            <pc:sldMk cId="1827260849" sldId="260"/>
            <ac:picMk id="7" creationId="{86E6B299-B2C4-292F-8A00-BC6949DD115A}"/>
          </ac:picMkLst>
        </pc:picChg>
      </pc:sldChg>
      <pc:sldChg chg="addSp delSp modSp add mod">
        <pc:chgData name="Tecia Carvalho" userId="30c52633b6686dfb" providerId="LiveId" clId="{DFEC6A70-789A-451D-8A0F-44BF893F4488}" dt="2026-05-28T21:59:34.964" v="51" actId="27309"/>
        <pc:sldMkLst>
          <pc:docMk/>
          <pc:sldMk cId="949225081" sldId="261"/>
        </pc:sldMkLst>
        <pc:spChg chg="del">
          <ac:chgData name="Tecia Carvalho" userId="30c52633b6686dfb" providerId="LiveId" clId="{DFEC6A70-789A-451D-8A0F-44BF893F4488}" dt="2026-05-28T21:29:26.755" v="7" actId="478"/>
          <ac:spMkLst>
            <pc:docMk/>
            <pc:sldMk cId="949225081" sldId="261"/>
            <ac:spMk id="2" creationId="{359CD1F1-CC83-50C7-6E3C-25117A365B3E}"/>
          </ac:spMkLst>
        </pc:spChg>
        <pc:spChg chg="del">
          <ac:chgData name="Tecia Carvalho" userId="30c52633b6686dfb" providerId="LiveId" clId="{DFEC6A70-789A-451D-8A0F-44BF893F4488}" dt="2026-05-28T21:29:25.168" v="6" actId="478"/>
          <ac:spMkLst>
            <pc:docMk/>
            <pc:sldMk cId="949225081" sldId="261"/>
            <ac:spMk id="3" creationId="{61DAA7CD-0540-AA87-795C-D959CA2CFD53}"/>
          </ac:spMkLst>
        </pc:spChg>
        <pc:graphicFrameChg chg="add del modGraphic">
          <ac:chgData name="Tecia Carvalho" userId="30c52633b6686dfb" providerId="LiveId" clId="{DFEC6A70-789A-451D-8A0F-44BF893F4488}" dt="2026-05-28T21:59:34.964" v="51" actId="27309"/>
          <ac:graphicFrameMkLst>
            <pc:docMk/>
            <pc:sldMk cId="949225081" sldId="261"/>
            <ac:graphicFrameMk id="7" creationId="{B17DE68C-CE2A-0CE1-61D4-E2FDE850010A}"/>
          </ac:graphicFrameMkLst>
        </pc:graphicFrameChg>
        <pc:picChg chg="add mod">
          <ac:chgData name="Tecia Carvalho" userId="30c52633b6686dfb" providerId="LiveId" clId="{DFEC6A70-789A-451D-8A0F-44BF893F4488}" dt="2026-05-28T21:29:27.457" v="9"/>
          <ac:picMkLst>
            <pc:docMk/>
            <pc:sldMk cId="949225081" sldId="261"/>
            <ac:picMk id="5" creationId="{583021A9-00E3-B703-7B2D-5CFD9315F7C3}"/>
          </ac:picMkLst>
        </pc:picChg>
      </pc:sldChg>
      <pc:sldChg chg="addSp delSp modSp add mod ord">
        <pc:chgData name="Tecia Carvalho" userId="30c52633b6686dfb" providerId="LiveId" clId="{DFEC6A70-789A-451D-8A0F-44BF893F4488}" dt="2026-05-28T21:59:58.923" v="55"/>
        <pc:sldMkLst>
          <pc:docMk/>
          <pc:sldMk cId="908531708" sldId="262"/>
        </pc:sldMkLst>
        <pc:spChg chg="del">
          <ac:chgData name="Tecia Carvalho" userId="30c52633b6686dfb" providerId="LiveId" clId="{DFEC6A70-789A-451D-8A0F-44BF893F4488}" dt="2026-05-28T21:33:21.849" v="28" actId="478"/>
          <ac:spMkLst>
            <pc:docMk/>
            <pc:sldMk cId="908531708" sldId="262"/>
            <ac:spMk id="2" creationId="{6FFBA9E7-0EE2-2F0E-8508-388D88E0A345}"/>
          </ac:spMkLst>
        </pc:spChg>
        <pc:spChg chg="del">
          <ac:chgData name="Tecia Carvalho" userId="30c52633b6686dfb" providerId="LiveId" clId="{DFEC6A70-789A-451D-8A0F-44BF893F4488}" dt="2026-05-28T21:33:20.012" v="27" actId="478"/>
          <ac:spMkLst>
            <pc:docMk/>
            <pc:sldMk cId="908531708" sldId="262"/>
            <ac:spMk id="3" creationId="{E4651B11-3B8C-04ED-2168-F689F149B60B}"/>
          </ac:spMkLst>
        </pc:spChg>
        <pc:picChg chg="add mod">
          <ac:chgData name="Tecia Carvalho" userId="30c52633b6686dfb" providerId="LiveId" clId="{DFEC6A70-789A-451D-8A0F-44BF893F4488}" dt="2026-05-28T21:36:03.567" v="30"/>
          <ac:picMkLst>
            <pc:docMk/>
            <pc:sldMk cId="908531708" sldId="262"/>
            <ac:picMk id="5" creationId="{CE2EC64F-E92D-36FC-6056-90F7B0A7E564}"/>
          </ac:picMkLst>
        </pc:picChg>
      </pc:sldChg>
      <pc:sldChg chg="addSp delSp modSp add mod replId">
        <pc:chgData name="Tecia Carvalho" userId="30c52633b6686dfb" providerId="LiveId" clId="{DFEC6A70-789A-451D-8A0F-44BF893F4488}" dt="2026-05-28T21:38:15.846" v="34"/>
        <pc:sldMkLst>
          <pc:docMk/>
          <pc:sldMk cId="3098671434" sldId="263"/>
        </pc:sldMkLst>
        <pc:spChg chg="del">
          <ac:chgData name="Tecia Carvalho" userId="30c52633b6686dfb" providerId="LiveId" clId="{DFEC6A70-789A-451D-8A0F-44BF893F4488}" dt="2026-05-28T21:38:11.422" v="31" actId="478"/>
          <ac:spMkLst>
            <pc:docMk/>
            <pc:sldMk cId="3098671434" sldId="263"/>
            <ac:spMk id="2" creationId="{820604B9-CB4E-BB52-1662-F29FA0177414}"/>
          </ac:spMkLst>
        </pc:spChg>
        <pc:spChg chg="del">
          <ac:chgData name="Tecia Carvalho" userId="30c52633b6686dfb" providerId="LiveId" clId="{DFEC6A70-789A-451D-8A0F-44BF893F4488}" dt="2026-05-28T21:38:14.802" v="32" actId="478"/>
          <ac:spMkLst>
            <pc:docMk/>
            <pc:sldMk cId="3098671434" sldId="263"/>
            <ac:spMk id="3" creationId="{0C25E994-EA81-F0C3-D36F-E99BCEA17357}"/>
          </ac:spMkLst>
        </pc:spChg>
        <pc:picChg chg="add mod">
          <ac:chgData name="Tecia Carvalho" userId="30c52633b6686dfb" providerId="LiveId" clId="{DFEC6A70-789A-451D-8A0F-44BF893F4488}" dt="2026-05-28T21:38:15.846" v="34"/>
          <ac:picMkLst>
            <pc:docMk/>
            <pc:sldMk cId="3098671434" sldId="263"/>
            <ac:picMk id="5" creationId="{D24F994B-FABE-4DB3-1876-B7A655201FA3}"/>
          </ac:picMkLst>
        </pc:picChg>
      </pc:sldChg>
      <pc:sldChg chg="addSp delSp modSp add mod ord replId">
        <pc:chgData name="Tecia Carvalho" userId="30c52633b6686dfb" providerId="LiveId" clId="{DFEC6A70-789A-451D-8A0F-44BF893F4488}" dt="2026-05-28T22:01:36.977" v="61"/>
        <pc:sldMkLst>
          <pc:docMk/>
          <pc:sldMk cId="2493990396" sldId="264"/>
        </pc:sldMkLst>
        <pc:spChg chg="del">
          <ac:chgData name="Tecia Carvalho" userId="30c52633b6686dfb" providerId="LiveId" clId="{DFEC6A70-789A-451D-8A0F-44BF893F4488}" dt="2026-05-28T21:55:29.161" v="38" actId="478"/>
          <ac:spMkLst>
            <pc:docMk/>
            <pc:sldMk cId="2493990396" sldId="264"/>
            <ac:spMk id="2" creationId="{1DAF0AEC-7540-D7BA-0343-86F94E0CECE2}"/>
          </ac:spMkLst>
        </pc:spChg>
        <pc:spChg chg="del">
          <ac:chgData name="Tecia Carvalho" userId="30c52633b6686dfb" providerId="LiveId" clId="{DFEC6A70-789A-451D-8A0F-44BF893F4488}" dt="2026-05-28T21:55:25.418" v="37" actId="478"/>
          <ac:spMkLst>
            <pc:docMk/>
            <pc:sldMk cId="2493990396" sldId="264"/>
            <ac:spMk id="3" creationId="{4853E7F2-1088-FA51-AEC2-DCE2DEF64361}"/>
          </ac:spMkLst>
        </pc:spChg>
        <pc:picChg chg="add mod">
          <ac:chgData name="Tecia Carvalho" userId="30c52633b6686dfb" providerId="LiveId" clId="{DFEC6A70-789A-451D-8A0F-44BF893F4488}" dt="2026-05-28T22:01:33.082" v="59"/>
          <ac:picMkLst>
            <pc:docMk/>
            <pc:sldMk cId="2493990396" sldId="264"/>
            <ac:picMk id="5" creationId="{D2EAF668-EC3A-68E3-2506-B6E6EA1B5AEF}"/>
          </ac:picMkLst>
        </pc:picChg>
      </pc:sldChg>
      <pc:sldChg chg="addSp delSp modSp add mod ord replId">
        <pc:chgData name="Tecia Carvalho" userId="30c52633b6686dfb" providerId="LiveId" clId="{DFEC6A70-789A-451D-8A0F-44BF893F4488}" dt="2026-05-29T00:35:23.016" v="79"/>
        <pc:sldMkLst>
          <pc:docMk/>
          <pc:sldMk cId="3353262105" sldId="265"/>
        </pc:sldMkLst>
        <pc:spChg chg="del">
          <ac:chgData name="Tecia Carvalho" userId="30c52633b6686dfb" providerId="LiveId" clId="{DFEC6A70-789A-451D-8A0F-44BF893F4488}" dt="2026-05-28T21:55:35.481" v="39" actId="478"/>
          <ac:spMkLst>
            <pc:docMk/>
            <pc:sldMk cId="3353262105" sldId="265"/>
            <ac:spMk id="2" creationId="{F3893C24-D780-F855-5ECB-FE29553E9F9C}"/>
          </ac:spMkLst>
        </pc:spChg>
        <pc:spChg chg="del">
          <ac:chgData name="Tecia Carvalho" userId="30c52633b6686dfb" providerId="LiveId" clId="{DFEC6A70-789A-451D-8A0F-44BF893F4488}" dt="2026-05-28T21:55:37.893" v="40" actId="478"/>
          <ac:spMkLst>
            <pc:docMk/>
            <pc:sldMk cId="3353262105" sldId="265"/>
            <ac:spMk id="3" creationId="{4DB86298-36E0-13C6-658D-7BC3DCFCBE07}"/>
          </ac:spMkLst>
        </pc:spChg>
        <pc:picChg chg="add mod">
          <ac:chgData name="Tecia Carvalho" userId="30c52633b6686dfb" providerId="LiveId" clId="{DFEC6A70-789A-451D-8A0F-44BF893F4488}" dt="2026-05-29T00:26:25.709" v="64"/>
          <ac:picMkLst>
            <pc:docMk/>
            <pc:sldMk cId="3353262105" sldId="265"/>
            <ac:picMk id="5" creationId="{7E0C8B64-9865-4DCB-AD46-F0B56A6A4C22}"/>
          </ac:picMkLst>
        </pc:picChg>
      </pc:sldChg>
      <pc:sldChg chg="addSp delSp modSp add mod">
        <pc:chgData name="Tecia Carvalho" userId="30c52633b6686dfb" providerId="LiveId" clId="{DFEC6A70-789A-451D-8A0F-44BF893F4488}" dt="2026-05-29T00:28:15.643" v="68"/>
        <pc:sldMkLst>
          <pc:docMk/>
          <pc:sldMk cId="423941327" sldId="266"/>
        </pc:sldMkLst>
        <pc:spChg chg="del">
          <ac:chgData name="Tecia Carvalho" userId="30c52633b6686dfb" providerId="LiveId" clId="{DFEC6A70-789A-451D-8A0F-44BF893F4488}" dt="2026-05-28T21:55:53.401" v="42" actId="478"/>
          <ac:spMkLst>
            <pc:docMk/>
            <pc:sldMk cId="423941327" sldId="266"/>
            <ac:spMk id="2" creationId="{9FEEE9FA-8AA9-308A-FF66-6FD5C9765B67}"/>
          </ac:spMkLst>
        </pc:spChg>
        <pc:spChg chg="del">
          <ac:chgData name="Tecia Carvalho" userId="30c52633b6686dfb" providerId="LiveId" clId="{DFEC6A70-789A-451D-8A0F-44BF893F4488}" dt="2026-05-28T21:55:46.891" v="41" actId="478"/>
          <ac:spMkLst>
            <pc:docMk/>
            <pc:sldMk cId="423941327" sldId="266"/>
            <ac:spMk id="3" creationId="{85038122-E1FF-D6E7-A102-87A9DA63A47E}"/>
          </ac:spMkLst>
        </pc:spChg>
        <pc:picChg chg="add mod">
          <ac:chgData name="Tecia Carvalho" userId="30c52633b6686dfb" providerId="LiveId" clId="{DFEC6A70-789A-451D-8A0F-44BF893F4488}" dt="2026-05-29T00:28:15.643" v="68"/>
          <ac:picMkLst>
            <pc:docMk/>
            <pc:sldMk cId="423941327" sldId="266"/>
            <ac:picMk id="5" creationId="{FD4D0AD6-20BD-1EDB-7439-FCF0BDE6A037}"/>
          </ac:picMkLst>
        </pc:picChg>
      </pc:sldChg>
      <pc:sldChg chg="addSp delSp modSp add mod ord replId">
        <pc:chgData name="Tecia Carvalho" userId="30c52633b6686dfb" providerId="LiveId" clId="{DFEC6A70-789A-451D-8A0F-44BF893F4488}" dt="2026-05-29T00:36:37.583" v="81"/>
        <pc:sldMkLst>
          <pc:docMk/>
          <pc:sldMk cId="1904391033" sldId="267"/>
        </pc:sldMkLst>
        <pc:spChg chg="del">
          <ac:chgData name="Tecia Carvalho" userId="30c52633b6686dfb" providerId="LiveId" clId="{DFEC6A70-789A-451D-8A0F-44BF893F4488}" dt="2026-05-29T00:33:31.610" v="71" actId="478"/>
          <ac:spMkLst>
            <pc:docMk/>
            <pc:sldMk cId="1904391033" sldId="267"/>
            <ac:spMk id="2" creationId="{D45B3800-BB77-BE7B-DE64-D37FA840550B}"/>
          </ac:spMkLst>
        </pc:spChg>
        <pc:spChg chg="del">
          <ac:chgData name="Tecia Carvalho" userId="30c52633b6686dfb" providerId="LiveId" clId="{DFEC6A70-789A-451D-8A0F-44BF893F4488}" dt="2026-05-29T00:33:29.320" v="70" actId="478"/>
          <ac:spMkLst>
            <pc:docMk/>
            <pc:sldMk cId="1904391033" sldId="267"/>
            <ac:spMk id="3" creationId="{6876A406-CB16-FC6E-D102-208F0D4E26A2}"/>
          </ac:spMkLst>
        </pc:spChg>
        <pc:picChg chg="add mod">
          <ac:chgData name="Tecia Carvalho" userId="30c52633b6686dfb" providerId="LiveId" clId="{DFEC6A70-789A-451D-8A0F-44BF893F4488}" dt="2026-05-29T00:34:39.090" v="73"/>
          <ac:picMkLst>
            <pc:docMk/>
            <pc:sldMk cId="1904391033" sldId="267"/>
            <ac:picMk id="5" creationId="{A7E2DBEE-9BFA-FE04-67A2-92275D15981C}"/>
          </ac:picMkLst>
        </pc:picChg>
      </pc:sldChg>
      <pc:sldChg chg="addSp delSp modSp add mod ord">
        <pc:chgData name="Tecia Carvalho" userId="30c52633b6686dfb" providerId="LiveId" clId="{DFEC6A70-789A-451D-8A0F-44BF893F4488}" dt="2026-05-29T00:36:46.755" v="83"/>
        <pc:sldMkLst>
          <pc:docMk/>
          <pc:sldMk cId="2712213191" sldId="268"/>
        </pc:sldMkLst>
        <pc:spChg chg="del">
          <ac:chgData name="Tecia Carvalho" userId="30c52633b6686dfb" providerId="LiveId" clId="{DFEC6A70-789A-451D-8A0F-44BF893F4488}" dt="2026-05-29T00:35:14.237" v="75" actId="478"/>
          <ac:spMkLst>
            <pc:docMk/>
            <pc:sldMk cId="2712213191" sldId="268"/>
            <ac:spMk id="2" creationId="{E8417B37-0673-D2DE-FB7F-791C54F17535}"/>
          </ac:spMkLst>
        </pc:spChg>
        <pc:spChg chg="del">
          <ac:chgData name="Tecia Carvalho" userId="30c52633b6686dfb" providerId="LiveId" clId="{DFEC6A70-789A-451D-8A0F-44BF893F4488}" dt="2026-05-29T00:35:12.793" v="74" actId="478"/>
          <ac:spMkLst>
            <pc:docMk/>
            <pc:sldMk cId="2712213191" sldId="268"/>
            <ac:spMk id="3" creationId="{B4E49E05-B3D7-7198-F503-88174EA5950B}"/>
          </ac:spMkLst>
        </pc:spChg>
        <pc:picChg chg="add mod">
          <ac:chgData name="Tecia Carvalho" userId="30c52633b6686dfb" providerId="LiveId" clId="{DFEC6A70-789A-451D-8A0F-44BF893F4488}" dt="2026-05-29T00:35:15.735" v="77"/>
          <ac:picMkLst>
            <pc:docMk/>
            <pc:sldMk cId="2712213191" sldId="268"/>
            <ac:picMk id="5" creationId="{8BCF460E-AE66-1F97-DAB1-4B88FF59EDC5}"/>
          </ac:picMkLst>
        </pc:picChg>
      </pc:sldChg>
      <pc:sldChg chg="addSp delSp modSp add mod">
        <pc:chgData name="Tecia Carvalho" userId="30c52633b6686dfb" providerId="LiveId" clId="{DFEC6A70-789A-451D-8A0F-44BF893F4488}" dt="2026-05-29T00:37:46.412" v="90"/>
        <pc:sldMkLst>
          <pc:docMk/>
          <pc:sldMk cId="1944007607" sldId="269"/>
        </pc:sldMkLst>
        <pc:spChg chg="del">
          <ac:chgData name="Tecia Carvalho" userId="30c52633b6686dfb" providerId="LiveId" clId="{DFEC6A70-789A-451D-8A0F-44BF893F4488}" dt="2026-05-29T00:37:45.362" v="88" actId="478"/>
          <ac:spMkLst>
            <pc:docMk/>
            <pc:sldMk cId="1944007607" sldId="269"/>
            <ac:spMk id="2" creationId="{CA15E005-F0A5-DF7B-16E1-2452F4C98119}"/>
          </ac:spMkLst>
        </pc:spChg>
        <pc:spChg chg="add del">
          <ac:chgData name="Tecia Carvalho" userId="30c52633b6686dfb" providerId="LiveId" clId="{DFEC6A70-789A-451D-8A0F-44BF893F4488}" dt="2026-05-29T00:37:43.804" v="87" actId="478"/>
          <ac:spMkLst>
            <pc:docMk/>
            <pc:sldMk cId="1944007607" sldId="269"/>
            <ac:spMk id="3" creationId="{61C2EB36-9B39-5F26-653B-EE9533BEFB10}"/>
          </ac:spMkLst>
        </pc:spChg>
        <pc:picChg chg="add del mod ord">
          <ac:chgData name="Tecia Carvalho" userId="30c52633b6686dfb" providerId="LiveId" clId="{DFEC6A70-789A-451D-8A0F-44BF893F4488}" dt="2026-05-29T00:37:40.466" v="86" actId="931"/>
          <ac:picMkLst>
            <pc:docMk/>
            <pc:sldMk cId="1944007607" sldId="269"/>
            <ac:picMk id="5" creationId="{0D9BEA18-1369-8501-9D26-6ABE09177C8E}"/>
          </ac:picMkLst>
        </pc:picChg>
        <pc:picChg chg="add mod">
          <ac:chgData name="Tecia Carvalho" userId="30c52633b6686dfb" providerId="LiveId" clId="{DFEC6A70-789A-451D-8A0F-44BF893F4488}" dt="2026-05-29T00:37:46.412" v="90"/>
          <ac:picMkLst>
            <pc:docMk/>
            <pc:sldMk cId="1944007607" sldId="269"/>
            <ac:picMk id="7" creationId="{A80F0530-805B-62D5-DBA5-98772E45F508}"/>
          </ac:picMkLst>
        </pc:picChg>
      </pc:sldChg>
      <pc:sldChg chg="addSp delSp modSp add mod">
        <pc:chgData name="Tecia Carvalho" userId="30c52633b6686dfb" providerId="LiveId" clId="{DFEC6A70-789A-451D-8A0F-44BF893F4488}" dt="2026-05-29T00:38:21.483" v="97"/>
        <pc:sldMkLst>
          <pc:docMk/>
          <pc:sldMk cId="1528812130" sldId="270"/>
        </pc:sldMkLst>
        <pc:spChg chg="del">
          <ac:chgData name="Tecia Carvalho" userId="30c52633b6686dfb" providerId="LiveId" clId="{DFEC6A70-789A-451D-8A0F-44BF893F4488}" dt="2026-05-29T00:38:19.766" v="95" actId="478"/>
          <ac:spMkLst>
            <pc:docMk/>
            <pc:sldMk cId="1528812130" sldId="270"/>
            <ac:spMk id="2" creationId="{2194CEC6-2D03-6439-6B76-A29804FA46D5}"/>
          </ac:spMkLst>
        </pc:spChg>
        <pc:spChg chg="add del">
          <ac:chgData name="Tecia Carvalho" userId="30c52633b6686dfb" providerId="LiveId" clId="{DFEC6A70-789A-451D-8A0F-44BF893F4488}" dt="2026-05-29T00:38:16.826" v="94" actId="478"/>
          <ac:spMkLst>
            <pc:docMk/>
            <pc:sldMk cId="1528812130" sldId="270"/>
            <ac:spMk id="3" creationId="{F39182FF-4EBD-26AE-5A0C-9873B30236A1}"/>
          </ac:spMkLst>
        </pc:spChg>
        <pc:picChg chg="add del mod ord">
          <ac:chgData name="Tecia Carvalho" userId="30c52633b6686dfb" providerId="LiveId" clId="{DFEC6A70-789A-451D-8A0F-44BF893F4488}" dt="2026-05-29T00:38:11.069" v="93" actId="931"/>
          <ac:picMkLst>
            <pc:docMk/>
            <pc:sldMk cId="1528812130" sldId="270"/>
            <ac:picMk id="5" creationId="{EF9032B2-B878-9710-2A00-4A45F97EF5CF}"/>
          </ac:picMkLst>
        </pc:picChg>
        <pc:picChg chg="add mod">
          <ac:chgData name="Tecia Carvalho" userId="30c52633b6686dfb" providerId="LiveId" clId="{DFEC6A70-789A-451D-8A0F-44BF893F4488}" dt="2026-05-29T00:38:21.483" v="97"/>
          <ac:picMkLst>
            <pc:docMk/>
            <pc:sldMk cId="1528812130" sldId="270"/>
            <ac:picMk id="7" creationId="{2C3FE82E-A4F4-A4B2-49C0-E3F69CC0838B}"/>
          </ac:picMkLst>
        </pc:picChg>
      </pc:sldChg>
      <pc:sldChg chg="addSp delSp modSp add mod">
        <pc:chgData name="Tecia Carvalho" userId="30c52633b6686dfb" providerId="LiveId" clId="{DFEC6A70-789A-451D-8A0F-44BF893F4488}" dt="2026-05-29T00:39:21.627" v="101"/>
        <pc:sldMkLst>
          <pc:docMk/>
          <pc:sldMk cId="3562945111" sldId="271"/>
        </pc:sldMkLst>
        <pc:spChg chg="del">
          <ac:chgData name="Tecia Carvalho" userId="30c52633b6686dfb" providerId="LiveId" clId="{DFEC6A70-789A-451D-8A0F-44BF893F4488}" dt="2026-05-29T00:39:20.430" v="99" actId="478"/>
          <ac:spMkLst>
            <pc:docMk/>
            <pc:sldMk cId="3562945111" sldId="271"/>
            <ac:spMk id="2" creationId="{408D1D2C-0605-3536-9DBD-5716BDC511A9}"/>
          </ac:spMkLst>
        </pc:spChg>
        <pc:spChg chg="del">
          <ac:chgData name="Tecia Carvalho" userId="30c52633b6686dfb" providerId="LiveId" clId="{DFEC6A70-789A-451D-8A0F-44BF893F4488}" dt="2026-05-29T00:39:15.937" v="98" actId="478"/>
          <ac:spMkLst>
            <pc:docMk/>
            <pc:sldMk cId="3562945111" sldId="271"/>
            <ac:spMk id="3" creationId="{885C383B-A185-A5F7-4A5B-C02F16441934}"/>
          </ac:spMkLst>
        </pc:spChg>
        <pc:picChg chg="add mod">
          <ac:chgData name="Tecia Carvalho" userId="30c52633b6686dfb" providerId="LiveId" clId="{DFEC6A70-789A-451D-8A0F-44BF893F4488}" dt="2026-05-29T00:39:21.627" v="101"/>
          <ac:picMkLst>
            <pc:docMk/>
            <pc:sldMk cId="3562945111" sldId="271"/>
            <ac:picMk id="5" creationId="{1945AB3E-5C8D-8376-2DDB-F0A5C0E5D965}"/>
          </ac:picMkLst>
        </pc:picChg>
      </pc:sldChg>
      <pc:sldChg chg="addSp modSp add mod">
        <pc:chgData name="Tecia Carvalho" userId="30c52633b6686dfb" providerId="LiveId" clId="{DFEC6A70-789A-451D-8A0F-44BF893F4488}" dt="2026-05-29T00:40:01.103" v="103"/>
        <pc:sldMkLst>
          <pc:docMk/>
          <pc:sldMk cId="4236959845" sldId="272"/>
        </pc:sldMkLst>
        <pc:picChg chg="add mod">
          <ac:chgData name="Tecia Carvalho" userId="30c52633b6686dfb" providerId="LiveId" clId="{DFEC6A70-789A-451D-8A0F-44BF893F4488}" dt="2026-05-29T00:40:01.103" v="103"/>
          <ac:picMkLst>
            <pc:docMk/>
            <pc:sldMk cId="4236959845" sldId="272"/>
            <ac:picMk id="3" creationId="{C73E37B6-278F-2153-9FB4-07E497A56925}"/>
          </ac:picMkLst>
        </pc:picChg>
      </pc:sldChg>
      <pc:sldChg chg="addSp delSp modSp add del mod">
        <pc:chgData name="Tecia Carvalho" userId="30c52633b6686dfb" providerId="LiveId" clId="{DFEC6A70-789A-451D-8A0F-44BF893F4488}" dt="2026-05-29T00:42:02.692" v="114" actId="47"/>
        <pc:sldMkLst>
          <pc:docMk/>
          <pc:sldMk cId="1851946503" sldId="273"/>
        </pc:sldMkLst>
        <pc:spChg chg="del">
          <ac:chgData name="Tecia Carvalho" userId="30c52633b6686dfb" providerId="LiveId" clId="{DFEC6A70-789A-451D-8A0F-44BF893F4488}" dt="2026-05-29T00:40:44.974" v="105" actId="478"/>
          <ac:spMkLst>
            <pc:docMk/>
            <pc:sldMk cId="1851946503" sldId="273"/>
            <ac:spMk id="2" creationId="{13F78FD3-FE9D-F602-2D26-4D461EBCD43E}"/>
          </ac:spMkLst>
        </pc:spChg>
        <pc:spChg chg="del">
          <ac:chgData name="Tecia Carvalho" userId="30c52633b6686dfb" providerId="LiveId" clId="{DFEC6A70-789A-451D-8A0F-44BF893F4488}" dt="2026-05-29T00:40:41.563" v="104" actId="478"/>
          <ac:spMkLst>
            <pc:docMk/>
            <pc:sldMk cId="1851946503" sldId="273"/>
            <ac:spMk id="3" creationId="{3C28D44A-1D30-3800-9594-443C0C209D54}"/>
          </ac:spMkLst>
        </pc:spChg>
        <pc:picChg chg="add mod">
          <ac:chgData name="Tecia Carvalho" userId="30c52633b6686dfb" providerId="LiveId" clId="{DFEC6A70-789A-451D-8A0F-44BF893F4488}" dt="2026-05-29T00:40:46.329" v="107"/>
          <ac:picMkLst>
            <pc:docMk/>
            <pc:sldMk cId="1851946503" sldId="273"/>
            <ac:picMk id="5" creationId="{3E761838-D36B-C3FE-2367-C769E1B2BC18}"/>
          </ac:picMkLst>
        </pc:picChg>
      </pc:sldChg>
      <pc:sldChg chg="addSp delSp modSp add mod">
        <pc:chgData name="Tecia Carvalho" userId="30c52633b6686dfb" providerId="LiveId" clId="{DFEC6A70-789A-451D-8A0F-44BF893F4488}" dt="2026-05-29T00:41:44.353" v="113"/>
        <pc:sldMkLst>
          <pc:docMk/>
          <pc:sldMk cId="2005187236" sldId="274"/>
        </pc:sldMkLst>
        <pc:spChg chg="del">
          <ac:chgData name="Tecia Carvalho" userId="30c52633b6686dfb" providerId="LiveId" clId="{DFEC6A70-789A-451D-8A0F-44BF893F4488}" dt="2026-05-29T00:41:43.369" v="111" actId="478"/>
          <ac:spMkLst>
            <pc:docMk/>
            <pc:sldMk cId="2005187236" sldId="274"/>
            <ac:spMk id="2" creationId="{27FCB0F0-5B76-2234-42CA-B48B5DC59370}"/>
          </ac:spMkLst>
        </pc:spChg>
        <pc:spChg chg="del">
          <ac:chgData name="Tecia Carvalho" userId="30c52633b6686dfb" providerId="LiveId" clId="{DFEC6A70-789A-451D-8A0F-44BF893F4488}" dt="2026-05-29T00:41:41.292" v="110" actId="478"/>
          <ac:spMkLst>
            <pc:docMk/>
            <pc:sldMk cId="2005187236" sldId="274"/>
            <ac:spMk id="3" creationId="{31E9873C-5FC5-CAFF-F749-15FB7DF96A38}"/>
          </ac:spMkLst>
        </pc:spChg>
        <pc:picChg chg="add mod">
          <ac:chgData name="Tecia Carvalho" userId="30c52633b6686dfb" providerId="LiveId" clId="{DFEC6A70-789A-451D-8A0F-44BF893F4488}" dt="2026-05-29T00:41:44.353" v="113"/>
          <ac:picMkLst>
            <pc:docMk/>
            <pc:sldMk cId="2005187236" sldId="274"/>
            <ac:picMk id="5" creationId="{019EF366-17C4-3ABB-564A-4DF338093609}"/>
          </ac:picMkLst>
        </pc:picChg>
      </pc:sldChg>
      <pc:sldChg chg="addSp delSp modSp add mod">
        <pc:chgData name="Tecia Carvalho" userId="30c52633b6686dfb" providerId="LiveId" clId="{DFEC6A70-789A-451D-8A0F-44BF893F4488}" dt="2026-05-29T00:42:51.045" v="118"/>
        <pc:sldMkLst>
          <pc:docMk/>
          <pc:sldMk cId="2509903209" sldId="275"/>
        </pc:sldMkLst>
        <pc:spChg chg="del">
          <ac:chgData name="Tecia Carvalho" userId="30c52633b6686dfb" providerId="LiveId" clId="{DFEC6A70-789A-451D-8A0F-44BF893F4488}" dt="2026-05-29T00:42:49.012" v="116" actId="478"/>
          <ac:spMkLst>
            <pc:docMk/>
            <pc:sldMk cId="2509903209" sldId="275"/>
            <ac:spMk id="2" creationId="{4B29768B-1767-EB75-1CF2-ABC1A811D8E0}"/>
          </ac:spMkLst>
        </pc:spChg>
        <pc:spChg chg="del">
          <ac:chgData name="Tecia Carvalho" userId="30c52633b6686dfb" providerId="LiveId" clId="{DFEC6A70-789A-451D-8A0F-44BF893F4488}" dt="2026-05-29T00:42:46.615" v="115" actId="478"/>
          <ac:spMkLst>
            <pc:docMk/>
            <pc:sldMk cId="2509903209" sldId="275"/>
            <ac:spMk id="3" creationId="{53A815AF-34FC-3269-0578-3576E1CB5046}"/>
          </ac:spMkLst>
        </pc:spChg>
        <pc:picChg chg="add mod">
          <ac:chgData name="Tecia Carvalho" userId="30c52633b6686dfb" providerId="LiveId" clId="{DFEC6A70-789A-451D-8A0F-44BF893F4488}" dt="2026-05-29T00:42:51.045" v="118"/>
          <ac:picMkLst>
            <pc:docMk/>
            <pc:sldMk cId="2509903209" sldId="275"/>
            <ac:picMk id="5" creationId="{825E09DB-39DE-540A-5C78-2DDF8B5EBBDF}"/>
          </ac:picMkLst>
        </pc:picChg>
      </pc:sldChg>
      <pc:sldChg chg="addSp delSp modSp add mod">
        <pc:chgData name="Tecia Carvalho" userId="30c52633b6686dfb" providerId="LiveId" clId="{DFEC6A70-789A-451D-8A0F-44BF893F4488}" dt="2026-05-29T00:53:17.419" v="135"/>
        <pc:sldMkLst>
          <pc:docMk/>
          <pc:sldMk cId="3840593175" sldId="276"/>
        </pc:sldMkLst>
        <pc:spChg chg="del">
          <ac:chgData name="Tecia Carvalho" userId="30c52633b6686dfb" providerId="LiveId" clId="{DFEC6A70-789A-451D-8A0F-44BF893F4488}" dt="2026-05-29T00:43:55.439" v="120" actId="478"/>
          <ac:spMkLst>
            <pc:docMk/>
            <pc:sldMk cId="3840593175" sldId="276"/>
            <ac:spMk id="2" creationId="{B95FBE9F-208B-8F31-F232-09008E4326C8}"/>
          </ac:spMkLst>
        </pc:spChg>
        <pc:spChg chg="del">
          <ac:chgData name="Tecia Carvalho" userId="30c52633b6686dfb" providerId="LiveId" clId="{DFEC6A70-789A-451D-8A0F-44BF893F4488}" dt="2026-05-29T00:43:53.754" v="119" actId="478"/>
          <ac:spMkLst>
            <pc:docMk/>
            <pc:sldMk cId="3840593175" sldId="276"/>
            <ac:spMk id="3" creationId="{B4EB759C-1DB5-15EF-15AA-208089223821}"/>
          </ac:spMkLst>
        </pc:spChg>
        <pc:picChg chg="add del mod">
          <ac:chgData name="Tecia Carvalho" userId="30c52633b6686dfb" providerId="LiveId" clId="{DFEC6A70-789A-451D-8A0F-44BF893F4488}" dt="2026-05-29T00:53:15.749" v="133" actId="478"/>
          <ac:picMkLst>
            <pc:docMk/>
            <pc:sldMk cId="3840593175" sldId="276"/>
            <ac:picMk id="5" creationId="{6957DC67-722D-27B2-F61D-F5566E4F565D}"/>
          </ac:picMkLst>
        </pc:picChg>
        <pc:picChg chg="add mod">
          <ac:chgData name="Tecia Carvalho" userId="30c52633b6686dfb" providerId="LiveId" clId="{DFEC6A70-789A-451D-8A0F-44BF893F4488}" dt="2026-05-29T00:53:17.419" v="135"/>
          <ac:picMkLst>
            <pc:docMk/>
            <pc:sldMk cId="3840593175" sldId="276"/>
            <ac:picMk id="7" creationId="{42ED8548-2623-137D-1539-516C3363DE62}"/>
          </ac:picMkLst>
        </pc:picChg>
      </pc:sldChg>
      <pc:sldChg chg="addSp delSp modSp add mod">
        <pc:chgData name="Tecia Carvalho" userId="30c52633b6686dfb" providerId="LiveId" clId="{DFEC6A70-789A-451D-8A0F-44BF893F4488}" dt="2026-05-29T00:45:13.200" v="126"/>
        <pc:sldMkLst>
          <pc:docMk/>
          <pc:sldMk cId="1226998586" sldId="277"/>
        </pc:sldMkLst>
        <pc:spChg chg="del">
          <ac:chgData name="Tecia Carvalho" userId="30c52633b6686dfb" providerId="LiveId" clId="{DFEC6A70-789A-451D-8A0F-44BF893F4488}" dt="2026-05-29T00:45:11.871" v="124" actId="478"/>
          <ac:spMkLst>
            <pc:docMk/>
            <pc:sldMk cId="1226998586" sldId="277"/>
            <ac:spMk id="2" creationId="{B5ED7E83-A35C-A5A3-864E-BDFA32619C0E}"/>
          </ac:spMkLst>
        </pc:spChg>
        <pc:spChg chg="del">
          <ac:chgData name="Tecia Carvalho" userId="30c52633b6686dfb" providerId="LiveId" clId="{DFEC6A70-789A-451D-8A0F-44BF893F4488}" dt="2026-05-29T00:45:09.919" v="123" actId="478"/>
          <ac:spMkLst>
            <pc:docMk/>
            <pc:sldMk cId="1226998586" sldId="277"/>
            <ac:spMk id="3" creationId="{434C65CF-74BD-C356-55EC-5210D045A959}"/>
          </ac:spMkLst>
        </pc:spChg>
        <pc:picChg chg="add mod">
          <ac:chgData name="Tecia Carvalho" userId="30c52633b6686dfb" providerId="LiveId" clId="{DFEC6A70-789A-451D-8A0F-44BF893F4488}" dt="2026-05-29T00:45:13.200" v="126"/>
          <ac:picMkLst>
            <pc:docMk/>
            <pc:sldMk cId="1226998586" sldId="277"/>
            <ac:picMk id="5" creationId="{AF5BC062-50A8-B78A-1FF0-265CBEAE6364}"/>
          </ac:picMkLst>
        </pc:picChg>
      </pc:sldChg>
      <pc:sldChg chg="addSp modSp add mod">
        <pc:chgData name="Tecia Carvalho" userId="30c52633b6686dfb" providerId="LiveId" clId="{DFEC6A70-789A-451D-8A0F-44BF893F4488}" dt="2026-05-29T00:47:06.110" v="128"/>
        <pc:sldMkLst>
          <pc:docMk/>
          <pc:sldMk cId="3097416091" sldId="278"/>
        </pc:sldMkLst>
        <pc:picChg chg="add mod">
          <ac:chgData name="Tecia Carvalho" userId="30c52633b6686dfb" providerId="LiveId" clId="{DFEC6A70-789A-451D-8A0F-44BF893F4488}" dt="2026-05-29T00:47:06.110" v="128"/>
          <ac:picMkLst>
            <pc:docMk/>
            <pc:sldMk cId="3097416091" sldId="278"/>
            <ac:picMk id="3" creationId="{92A95773-C0D7-BEE4-F46B-280FFD90B475}"/>
          </ac:picMkLst>
        </pc:picChg>
      </pc:sldChg>
      <pc:sldChg chg="addSp delSp modSp add mod">
        <pc:chgData name="Tecia Carvalho" userId="30c52633b6686dfb" providerId="LiveId" clId="{DFEC6A70-789A-451D-8A0F-44BF893F4488}" dt="2026-05-29T00:48:19.207" v="132"/>
        <pc:sldMkLst>
          <pc:docMk/>
          <pc:sldMk cId="2667297867" sldId="279"/>
        </pc:sldMkLst>
        <pc:spChg chg="del">
          <ac:chgData name="Tecia Carvalho" userId="30c52633b6686dfb" providerId="LiveId" clId="{DFEC6A70-789A-451D-8A0F-44BF893F4488}" dt="2026-05-29T00:48:17.974" v="130" actId="478"/>
          <ac:spMkLst>
            <pc:docMk/>
            <pc:sldMk cId="2667297867" sldId="279"/>
            <ac:spMk id="2" creationId="{2F64E83F-BB69-D389-4F33-3C42DF092730}"/>
          </ac:spMkLst>
        </pc:spChg>
        <pc:spChg chg="del">
          <ac:chgData name="Tecia Carvalho" userId="30c52633b6686dfb" providerId="LiveId" clId="{DFEC6A70-789A-451D-8A0F-44BF893F4488}" dt="2026-05-29T00:48:15.533" v="129" actId="478"/>
          <ac:spMkLst>
            <pc:docMk/>
            <pc:sldMk cId="2667297867" sldId="279"/>
            <ac:spMk id="3" creationId="{FB344FD4-9A9C-CA8B-B292-5DC028B2C3CB}"/>
          </ac:spMkLst>
        </pc:spChg>
        <pc:picChg chg="add mod">
          <ac:chgData name="Tecia Carvalho" userId="30c52633b6686dfb" providerId="LiveId" clId="{DFEC6A70-789A-451D-8A0F-44BF893F4488}" dt="2026-05-29T00:48:19.207" v="132"/>
          <ac:picMkLst>
            <pc:docMk/>
            <pc:sldMk cId="2667297867" sldId="279"/>
            <ac:picMk id="5" creationId="{74B32B6A-472B-6303-0842-E56C39F9E10C}"/>
          </ac:picMkLst>
        </pc:picChg>
      </pc:sldChg>
      <pc:sldChg chg="addSp delSp modSp add mod ord">
        <pc:chgData name="Tecia Carvalho" userId="30c52633b6686dfb" providerId="LiveId" clId="{DFEC6A70-789A-451D-8A0F-44BF893F4488}" dt="2026-05-29T00:56:12.379" v="143"/>
        <pc:sldMkLst>
          <pc:docMk/>
          <pc:sldMk cId="909425877" sldId="280"/>
        </pc:sldMkLst>
        <pc:spChg chg="del">
          <ac:chgData name="Tecia Carvalho" userId="30c52633b6686dfb" providerId="LiveId" clId="{DFEC6A70-789A-451D-8A0F-44BF893F4488}" dt="2026-05-29T00:54:23.461" v="137" actId="478"/>
          <ac:spMkLst>
            <pc:docMk/>
            <pc:sldMk cId="909425877" sldId="280"/>
            <ac:spMk id="2" creationId="{D7AAA2E2-2943-6A00-C330-52A109205294}"/>
          </ac:spMkLst>
        </pc:spChg>
        <pc:spChg chg="del">
          <ac:chgData name="Tecia Carvalho" userId="30c52633b6686dfb" providerId="LiveId" clId="{DFEC6A70-789A-451D-8A0F-44BF893F4488}" dt="2026-05-29T00:54:21.451" v="136" actId="478"/>
          <ac:spMkLst>
            <pc:docMk/>
            <pc:sldMk cId="909425877" sldId="280"/>
            <ac:spMk id="3" creationId="{3654C8B8-8D10-7E51-E86E-1C5150567A35}"/>
          </ac:spMkLst>
        </pc:spChg>
        <pc:picChg chg="add mod">
          <ac:chgData name="Tecia Carvalho" userId="30c52633b6686dfb" providerId="LiveId" clId="{DFEC6A70-789A-451D-8A0F-44BF893F4488}" dt="2026-05-29T00:54:25.968" v="139"/>
          <ac:picMkLst>
            <pc:docMk/>
            <pc:sldMk cId="909425877" sldId="280"/>
            <ac:picMk id="5" creationId="{F84641B2-3506-BBB8-DBB6-719225FDF756}"/>
          </ac:picMkLst>
        </pc:picChg>
      </pc:sldChg>
      <pc:sldChg chg="add del">
        <pc:chgData name="Tecia Carvalho" userId="30c52633b6686dfb" providerId="LiveId" clId="{DFEC6A70-789A-451D-8A0F-44BF893F4488}" dt="2026-05-29T00:56:32.277" v="144" actId="47"/>
        <pc:sldMkLst>
          <pc:docMk/>
          <pc:sldMk cId="2640007095" sldId="281"/>
        </pc:sldMkLst>
      </pc:sldChg>
      <pc:sldChg chg="add del">
        <pc:chgData name="Tecia Carvalho" userId="30c52633b6686dfb" providerId="LiveId" clId="{DFEC6A70-789A-451D-8A0F-44BF893F4488}" dt="2026-05-29T00:56:33.028" v="145" actId="47"/>
        <pc:sldMkLst>
          <pc:docMk/>
          <pc:sldMk cId="2332513465" sldId="282"/>
        </pc:sldMkLst>
      </pc:sldChg>
      <pc:sldChg chg="add del">
        <pc:chgData name="Tecia Carvalho" userId="30c52633b6686dfb" providerId="LiveId" clId="{DFEC6A70-789A-451D-8A0F-44BF893F4488}" dt="2026-05-29T00:56:34.192" v="146" actId="47"/>
        <pc:sldMkLst>
          <pc:docMk/>
          <pc:sldMk cId="2062342038" sldId="283"/>
        </pc:sldMkLst>
      </pc:sldChg>
      <pc:sldChg chg="addSp delSp modSp new mod ord">
        <pc:chgData name="Tecia Carvalho" userId="30c52633b6686dfb" providerId="LiveId" clId="{DFEC6A70-789A-451D-8A0F-44BF893F4488}" dt="2026-05-28T21:59:38.250" v="53"/>
        <pc:sldMkLst>
          <pc:docMk/>
          <pc:sldMk cId="3643884120" sldId="284"/>
        </pc:sldMkLst>
        <pc:spChg chg="del">
          <ac:chgData name="Tecia Carvalho" userId="30c52633b6686dfb" providerId="LiveId" clId="{DFEC6A70-789A-451D-8A0F-44BF893F4488}" dt="2026-05-28T21:58:32.167" v="47" actId="478"/>
          <ac:spMkLst>
            <pc:docMk/>
            <pc:sldMk cId="3643884120" sldId="284"/>
            <ac:spMk id="2" creationId="{045E5A16-B4DE-6F39-2E74-5C5DC50D396A}"/>
          </ac:spMkLst>
        </pc:spChg>
        <pc:spChg chg="del">
          <ac:chgData name="Tecia Carvalho" userId="30c52633b6686dfb" providerId="LiveId" clId="{DFEC6A70-789A-451D-8A0F-44BF893F4488}" dt="2026-05-28T21:58:29.817" v="46" actId="478"/>
          <ac:spMkLst>
            <pc:docMk/>
            <pc:sldMk cId="3643884120" sldId="284"/>
            <ac:spMk id="3" creationId="{93575C21-D3B2-E474-4384-5138F1F5A8F0}"/>
          </ac:spMkLst>
        </pc:spChg>
        <pc:picChg chg="add mod">
          <ac:chgData name="Tecia Carvalho" userId="30c52633b6686dfb" providerId="LiveId" clId="{DFEC6A70-789A-451D-8A0F-44BF893F4488}" dt="2026-05-28T21:58:33.405" v="49"/>
          <ac:picMkLst>
            <pc:docMk/>
            <pc:sldMk cId="3643884120" sldId="284"/>
            <ac:picMk id="5" creationId="{C97B62B6-B072-D0AF-56DB-19570E3EAF45}"/>
          </ac:picMkLst>
        </pc:picChg>
      </pc:sldChg>
      <pc:sldChg chg="addSp modSp add del mod">
        <pc:chgData name="Tecia Carvalho" userId="30c52633b6686dfb" providerId="LiveId" clId="{DFEC6A70-789A-451D-8A0F-44BF893F4488}" dt="2026-05-29T00:28:28.044" v="69" actId="47"/>
        <pc:sldMkLst>
          <pc:docMk/>
          <pc:sldMk cId="2763694750" sldId="285"/>
        </pc:sldMkLst>
        <pc:picChg chg="add mod">
          <ac:chgData name="Tecia Carvalho" userId="30c52633b6686dfb" providerId="LiveId" clId="{DFEC6A70-789A-451D-8A0F-44BF893F4488}" dt="2026-05-29T00:27:30.701" v="66"/>
          <ac:picMkLst>
            <pc:docMk/>
            <pc:sldMk cId="2763694750" sldId="285"/>
            <ac:picMk id="3" creationId="{FA19C33B-5C3E-E02F-65E2-0931B853864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EFCD56-6875-B7A6-51B7-FEE47333B8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08828C5-A7A9-4A3F-A40C-35A38081FB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C0E4390-CBCF-8066-4573-944909641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72ECD-4CC2-4D12-BBAB-C239E794DBA7}" type="datetimeFigureOut">
              <a:rPr lang="pt-BR" smtClean="0"/>
              <a:t>28/05/2026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8147254-76DD-CBDB-8907-9F8DE42F6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ECC6705-919C-4760-2600-4780D60B3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85CED-0804-4C49-8B4B-F0855A6067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9353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37BF05-69D8-DE60-7C7E-38D19E6B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B5F9BC5-08E5-7DC8-7B59-6E90771C8A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71D758A-6130-4DA7-082B-354B44762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72ECD-4CC2-4D12-BBAB-C239E794DBA7}" type="datetimeFigureOut">
              <a:rPr lang="pt-BR" smtClean="0"/>
              <a:t>28/05/2026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E3139C-266F-047B-5266-3DD09F35E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AF7F665-C87E-AF9A-48F2-B4DBCC9AE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85CED-0804-4C49-8B4B-F0855A6067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2223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B0820FB-5AE1-66A3-FE34-C6AD23E776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FA433C9-B76E-B774-A4F2-1507C5D6FA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53B49C-9A8A-80FE-B606-CAC4D269B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72ECD-4CC2-4D12-BBAB-C239E794DBA7}" type="datetimeFigureOut">
              <a:rPr lang="pt-BR" smtClean="0"/>
              <a:t>28/05/2026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BC0655C-756F-C107-00D8-77E8BDFAE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02B6521-8DDC-C53D-45F1-97682BFC9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85CED-0804-4C49-8B4B-F0855A6067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2671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3A0A14-2FD9-8494-C971-698A82EF4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14FE695-DB08-0A69-7696-B646A4A214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38C7F22-3DEA-EDC8-F89B-3D72D78F8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72ECD-4CC2-4D12-BBAB-C239E794DBA7}" type="datetimeFigureOut">
              <a:rPr lang="pt-BR" smtClean="0"/>
              <a:t>28/05/2026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DB59D3-6531-5DBC-D750-65D42ABF9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49695A0-234F-E56F-8AAA-E34013036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85CED-0804-4C49-8B4B-F0855A6067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0697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74E571-5653-5BC2-4D69-86CF2F75B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11E40CF-AEE3-9833-097E-8590020D5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CB3DA2C-2D11-02A0-9255-620D1D760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72ECD-4CC2-4D12-BBAB-C239E794DBA7}" type="datetimeFigureOut">
              <a:rPr lang="pt-BR" smtClean="0"/>
              <a:t>28/05/2026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0BD80B-59CD-862F-542D-B321F8429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48D7E5-5A3F-E225-DABB-4BF476B3D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85CED-0804-4C49-8B4B-F0855A6067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9329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0776C0-24FE-173C-C1CF-7FEA129DC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7036095-FB76-81BA-F796-098955822C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28F6D5B-D975-5FDF-07E6-CB0684B9C6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97097DF-E919-C804-2D90-17D19B322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72ECD-4CC2-4D12-BBAB-C239E794DBA7}" type="datetimeFigureOut">
              <a:rPr lang="pt-BR" smtClean="0"/>
              <a:t>28/05/2026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4DF3F4F-892F-9CED-21A9-0C8DC82B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82BBA78-2361-25B7-8CCA-13F294D6C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85CED-0804-4C49-8B4B-F0855A6067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5356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5AB211-2DDE-EB77-C855-1B066B03A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8D1D8BC-A5CD-17F7-B1E4-F78597F04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18A0A0D-A8DC-3EAD-2BF0-F3CAE0D207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DAE6D82-304D-C7A0-9D7C-0DFC2CCE84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620088A-FFF8-58BC-43EE-28F7509558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95429B7-E9C1-C1D7-7405-B32B18655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72ECD-4CC2-4D12-BBAB-C239E794DBA7}" type="datetimeFigureOut">
              <a:rPr lang="pt-BR" smtClean="0"/>
              <a:t>28/05/2026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3D4A1CC-C463-652E-1C31-5DF66B9B1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E46F66E-FFF2-7183-E406-8AD85EFD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85CED-0804-4C49-8B4B-F0855A6067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911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46ED78-9704-A714-0574-11D2839D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5CED4C1-D75D-B65C-7BF3-7F9C45EBC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72ECD-4CC2-4D12-BBAB-C239E794DBA7}" type="datetimeFigureOut">
              <a:rPr lang="pt-BR" smtClean="0"/>
              <a:t>28/05/2026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10A543E-06AB-0F03-091D-AB59DD5C4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799B126-0DE2-7945-9CFB-4573210F5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85CED-0804-4C49-8B4B-F0855A6067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1444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176FA3F-863A-F96E-94D9-EF8020476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72ECD-4CC2-4D12-BBAB-C239E794DBA7}" type="datetimeFigureOut">
              <a:rPr lang="pt-BR" smtClean="0"/>
              <a:t>28/05/2026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F946938-077E-E5C1-68B3-D4C03383E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1120004-9B30-4BCF-3D2B-41961EAEF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85CED-0804-4C49-8B4B-F0855A6067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767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B71F86-5551-3B17-A322-D427767DD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74FF7AE-DD33-C4C3-8C28-434649C6A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45E64B3-A3DD-08CB-AF68-A1EE08305B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BF9AA92-AC5E-CB5F-E706-A9CC47B0E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72ECD-4CC2-4D12-BBAB-C239E794DBA7}" type="datetimeFigureOut">
              <a:rPr lang="pt-BR" smtClean="0"/>
              <a:t>28/05/2026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D19696E-5AA3-E15B-C7E1-F155F8DEE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07D683E-CAA8-035D-17DF-F7E0FD30A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85CED-0804-4C49-8B4B-F0855A6067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6731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D7C4A7-5CA0-6143-6D7E-9FFF1A75B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931F81B-9918-31C2-0EB6-64A124CC22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1E7697B-C010-F56C-1EDC-666FE82257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6AB3152-DBD4-DC8B-5709-3020E3333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72ECD-4CC2-4D12-BBAB-C239E794DBA7}" type="datetimeFigureOut">
              <a:rPr lang="pt-BR" smtClean="0"/>
              <a:t>28/05/2026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3EBD4BC-1BB5-E97D-0004-B49242E0D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4C23909-85FD-AD7A-6900-A954747DF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85CED-0804-4C49-8B4B-F0855A6067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672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6CAADD5-4D46-B72B-6EB1-9115755CD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5F067DB-853B-D41C-E620-6D04F63DF9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C531154-26AC-D562-50CB-DD7E8B632C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072ECD-4CC2-4D12-BBAB-C239E794DBA7}" type="datetimeFigureOut">
              <a:rPr lang="pt-BR" smtClean="0"/>
              <a:t>28/05/2026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3596411-84C3-F1A3-E267-F094068AB6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1455F7E-BE2F-16D3-8E68-F26B51FD8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985CED-0804-4C49-8B4B-F0855A6067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4906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09B91D4-EDCD-E77E-92C9-1728A9DCA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37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A5CBE-1B7E-EC43-EBB6-65DE00F11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A7E2DBEE-9BFA-FE04-67A2-92275D159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391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43FD2-2A55-8DC3-9C24-F8D3E1C38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BCF460E-AE66-1F97-DAB1-4B88FF59E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13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5E50E-CD64-C06B-F119-1395C91C8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D24F994B-FABE-4DB3-1876-B7A655201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671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E915A-EE12-C7F7-E84B-30A2E53B3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D4D0AD6-20BD-1EDB-7439-FCF0BDE6A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41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5225F-3B6C-2F9C-9EF2-61FB42C17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E0C8B64-9865-4DCB-AD46-F0B56A6A4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62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945EC-1968-1753-A975-B9D715009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A80F0530-805B-62D5-DBA5-98772E45F5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07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2DB0D-254E-F2F0-076B-7468D05CA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C3FE82E-A4F4-A4B2-49C0-E3F69CC08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812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AA521-03E9-24AD-19F9-2BD7BA824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945AB3E-5C8D-8376-2DDB-F0A5C0E5D9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945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BFF1D-C769-E8A8-632D-23CD4F3A3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73E37B6-278F-2153-9FB4-07E497A569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9598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97765-7A40-6EA2-74B4-ADB4C6011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19EF366-17C4-3ABB-564A-4DF338093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187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97B62B6-B072-D0AF-56DB-19570E3EAF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884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28906-8F96-0ADD-1524-EDBE5DDD4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84641B2-3506-BBB8-DBB6-719225FDF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4258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77BFE-A018-01B8-98C3-08FC7FCD2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25E09DB-39DE-540A-5C78-2DDF8B5EBB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9032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88261-A24F-8C9D-774E-E2DA2DF4E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42ED8548-2623-137D-1539-516C3363D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5931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9CB45-F312-CDBE-CB3D-AF56A4B5A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AF5BC062-50A8-B78A-1FF0-265CBEAE63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9985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210DB-84D3-41AE-17A9-DD97518D8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2A95773-C0D7-BEE4-F46B-280FFD90B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4160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7E6BD-84DC-12C9-80AD-06AD6CE05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4B32B6A-472B-6303-0842-E56C39F9E1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297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3F48B437-BB3E-DAB6-AEEB-3C09B6CA0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16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D00D-60CE-96AD-212C-6C2826C7E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83021A9-00E3-B703-7B2D-5CFD9315F7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225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36FFF-9088-3F8C-13E0-931C14E01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6E6B299-B2C4-292F-8A00-BC6949DD1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260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45E22AF-233D-B2E0-20F8-689DF7F81F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050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E04F5-DB4C-7EC8-9169-983B7188B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69F1257-1CAD-5EFB-DD7C-8B670D8830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2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FF516-6003-6CC5-4DBD-06B0FD7A4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E2EC64F-E92D-36FC-6056-90F7B0A7E5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531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CC174-9B1C-7C57-F93D-C5F743968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D2EAF668-EC3A-68E3-2506-B6E6EA1B5A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903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0</Words>
  <Application>Microsoft Office PowerPoint</Application>
  <PresentationFormat>Widescreen</PresentationFormat>
  <Paragraphs>0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9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Tecia Carvalho</dc:creator>
  <cp:lastModifiedBy>Tecia Carvalho</cp:lastModifiedBy>
  <cp:revision>1</cp:revision>
  <dcterms:created xsi:type="dcterms:W3CDTF">2026-05-28T21:25:23Z</dcterms:created>
  <dcterms:modified xsi:type="dcterms:W3CDTF">2026-05-29T00:57:44Z</dcterms:modified>
</cp:coreProperties>
</file>